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slideLayouts/slideLayout14.xml" ContentType="application/vnd.openxmlformats-officedocument.presentationml.slideLayout+xml"/>
  <Override PartName="/ppt/theme/theme3.xml" ContentType="application/vnd.openxmlformats-officedocument.theme+xml"/>
  <Override PartName="/ppt/tags/tag8.xml" ContentType="application/vnd.openxmlformats-officedocument.presentationml.tags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4.xml" ContentType="application/vnd.openxmlformats-officedocument.theme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5.xml" ContentType="application/vnd.openxmlformats-officedocument.theme+xml"/>
  <Override PartName="/ppt/tags/tag9.xml" ContentType="application/vnd.openxmlformats-officedocument.presentationml.tags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6.xml" ContentType="application/vnd.openxmlformats-officedocument.theme+xml"/>
  <Override PartName="/ppt/theme/theme7.xml" ContentType="application/vnd.openxmlformats-officedocument.theme+xml"/>
  <Override PartName="/ppt/theme/theme8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77" r:id="rId2"/>
    <p:sldMasterId id="2147483695" r:id="rId3"/>
    <p:sldMasterId id="2147483707" r:id="rId4"/>
    <p:sldMasterId id="2147483745" r:id="rId5"/>
    <p:sldMasterId id="2147483734" r:id="rId6"/>
  </p:sldMasterIdLst>
  <p:notesMasterIdLst>
    <p:notesMasterId r:id="rId11"/>
  </p:notesMasterIdLst>
  <p:handoutMasterIdLst>
    <p:handoutMasterId r:id="rId12"/>
  </p:handoutMasterIdLst>
  <p:sldIdLst>
    <p:sldId id="262" r:id="rId7"/>
    <p:sldId id="260" r:id="rId8"/>
    <p:sldId id="261" r:id="rId9"/>
    <p:sldId id="264" r:id="rId10"/>
  </p:sldIdLst>
  <p:sldSz cx="12192000" cy="6858000"/>
  <p:notesSz cx="6858000" cy="9144000"/>
  <p:custDataLst>
    <p:tags r:id="rId13"/>
  </p:custDataLst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ACCD5"/>
    <a:srgbClr val="80AE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073A0DAA-6AF3-43AB-8588-CEC1D06C72B9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E929F9F4-4A8F-4326-A1B4-22849713DDAB}" styleName="Mørkt layout 1 - Markering 4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wholeTbl>
    <a:band1H>
      <a:tcStyle>
        <a:tcBdr/>
        <a:fill>
          <a:solidFill>
            <a:schemeClr val="accent4">
              <a:shade val="60000"/>
            </a:schemeClr>
          </a:solidFill>
        </a:fill>
      </a:tcStyle>
    </a:band1H>
    <a:band1V>
      <a:tcStyle>
        <a:tcBdr/>
        <a:fill>
          <a:solidFill>
            <a:schemeClr val="accent4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4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4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4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FECB4D8-DB02-4DC6-A0A2-4F2EBAE1DC90}" styleName="Mellemlayout 1 - Markering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F2DE63D5-997A-4646-A377-4702673A728D}" styleName="Lyst layout 2 - Markering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EB344D84-9AFB-497E-A393-DC336BA19D2E}" styleName="Mellemlayout 3 - Markering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86358"/>
  </p:normalViewPr>
  <p:slideViewPr>
    <p:cSldViewPr snapToGrid="0" snapToObjects="1">
      <p:cViewPr varScale="1">
        <p:scale>
          <a:sx n="112" d="100"/>
          <a:sy n="112" d="100"/>
        </p:scale>
        <p:origin x="552" y="7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 showGuides="1">
      <p:cViewPr varScale="1">
        <p:scale>
          <a:sx n="60" d="100"/>
          <a:sy n="60" d="100"/>
        </p:scale>
        <p:origin x="3187" y="4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tags" Target="tags/tag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1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5.xml"/><Relationship Id="rId15" Type="http://schemas.openxmlformats.org/officeDocument/2006/relationships/viewProps" Target="viewProps.xml"/><Relationship Id="rId10" Type="http://schemas.openxmlformats.org/officeDocument/2006/relationships/slide" Target="slides/slide4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>
            <a:extLst>
              <a:ext uri="{FF2B5EF4-FFF2-40B4-BE49-F238E27FC236}">
                <a16:creationId xmlns:a16="http://schemas.microsoft.com/office/drawing/2014/main" id="{9E35A5F4-6EC7-8848-A031-B57FE563C16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Pladsholder til dato 2">
            <a:extLst>
              <a:ext uri="{FF2B5EF4-FFF2-40B4-BE49-F238E27FC236}">
                <a16:creationId xmlns:a16="http://schemas.microsoft.com/office/drawing/2014/main" id="{DF135E3A-EB87-8240-8865-811B4CFEF617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967EA4C-B4F0-B845-90E0-8EEEFE39409D}" type="datetimeFigureOut">
              <a:rPr lang="en-GB" smtClean="0"/>
              <a:t>29/01/2025</a:t>
            </a:fld>
            <a:endParaRPr lang="en-GB" dirty="0"/>
          </a:p>
        </p:txBody>
      </p:sp>
      <p:sp>
        <p:nvSpPr>
          <p:cNvPr id="4" name="Pladsholder til sidefod 3">
            <a:extLst>
              <a:ext uri="{FF2B5EF4-FFF2-40B4-BE49-F238E27FC236}">
                <a16:creationId xmlns:a16="http://schemas.microsoft.com/office/drawing/2014/main" id="{BC35726D-4AE3-304E-BDC9-5F9DAFDB4970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5" name="Pladsholder til slidenummer 4">
            <a:extLst>
              <a:ext uri="{FF2B5EF4-FFF2-40B4-BE49-F238E27FC236}">
                <a16:creationId xmlns:a16="http://schemas.microsoft.com/office/drawing/2014/main" id="{E10C2763-C4D9-E145-8CE4-60EDB3AFDD23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DC8E6AD-1B14-4049-BAF1-93EB13CB46CE}" type="slidenum">
              <a:rPr lang="en-GB" smtClean="0"/>
              <a:t>‹nr.›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145437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Pladsholder til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1170E69-F454-044F-8253-34B6B3C497B5}" type="datetimeFigureOut">
              <a:rPr lang="en-GB" smtClean="0"/>
              <a:t>29/01/2025</a:t>
            </a:fld>
            <a:endParaRPr lang="en-GB" dirty="0"/>
          </a:p>
        </p:txBody>
      </p:sp>
      <p:sp>
        <p:nvSpPr>
          <p:cNvPr id="4" name="Pladsholder til slidebille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Pladsholder til no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a-DK"/>
              <a:t>Rediger typografien i masterens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GB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84348F3-224C-C942-AF8C-1E00136CFF68}" type="slidenum">
              <a:rPr lang="en-GB" smtClean="0"/>
              <a:t>‹nr.›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264931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5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6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6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6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4.xml"/><Relationship Id="rId1" Type="http://schemas.openxmlformats.org/officeDocument/2006/relationships/tags" Target="../tags/tag3.xml"/><Relationship Id="rId6" Type="http://schemas.openxmlformats.org/officeDocument/2006/relationships/image" Target="../media/image4.png"/><Relationship Id="rId5" Type="http://schemas.openxmlformats.org/officeDocument/2006/relationships/image" Target="../media/image1.emf"/><Relationship Id="rId4" Type="http://schemas.openxmlformats.org/officeDocument/2006/relationships/oleObject" Target="../embeddings/oleObject2.bin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Master" Target="../slideMasters/slideMaster2.xml"/><Relationship Id="rId1" Type="http://schemas.openxmlformats.org/officeDocument/2006/relationships/tags" Target="../tags/tag7.xml"/><Relationship Id="rId4" Type="http://schemas.openxmlformats.org/officeDocument/2006/relationships/image" Target="../media/image1.emf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ront page - Logo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Billede 6">
            <a:extLst>
              <a:ext uri="{FF2B5EF4-FFF2-40B4-BE49-F238E27FC236}">
                <a16:creationId xmlns:a16="http://schemas.microsoft.com/office/drawing/2014/main" id="{B6DA7C2B-35B3-844E-8E9E-DE4C37B20A8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050989" y="2672064"/>
            <a:ext cx="8004561" cy="1513871"/>
          </a:xfrm>
          <a:prstGeom prst="rect">
            <a:avLst/>
          </a:prstGeom>
        </p:spPr>
      </p:pic>
      <p:sp>
        <p:nvSpPr>
          <p:cNvPr id="6" name="Undertitel 2">
            <a:extLst>
              <a:ext uri="{FF2B5EF4-FFF2-40B4-BE49-F238E27FC236}">
                <a16:creationId xmlns:a16="http://schemas.microsoft.com/office/drawing/2014/main" id="{10631718-DD31-B947-A2C1-959EA388A496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4476379" y="6154360"/>
            <a:ext cx="6922905" cy="334223"/>
          </a:xfrm>
          <a:prstGeom prst="rect">
            <a:avLst/>
          </a:prstGeom>
        </p:spPr>
        <p:txBody>
          <a:bodyPr anchor="ctr" anchorCtr="0"/>
          <a:lstStyle>
            <a:lvl1pPr marL="0" indent="0" algn="l">
              <a:buNone/>
              <a:defRPr sz="1400" b="0" i="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a-DK" dirty="0" err="1"/>
              <a:t>Insert</a:t>
            </a:r>
            <a:r>
              <a:rPr lang="da-DK" dirty="0"/>
              <a:t> </a:t>
            </a:r>
            <a:r>
              <a:rPr lang="da-DK" dirty="0" err="1"/>
              <a:t>subheadline</a:t>
            </a:r>
            <a:r>
              <a:rPr lang="da-DK" dirty="0"/>
              <a:t> </a:t>
            </a:r>
            <a:r>
              <a:rPr lang="da-DK" dirty="0" err="1"/>
              <a:t>here</a:t>
            </a:r>
            <a:endParaRPr lang="en-GB" dirty="0"/>
          </a:p>
        </p:txBody>
      </p:sp>
      <p:sp>
        <p:nvSpPr>
          <p:cNvPr id="9" name="Rektangel 8">
            <a:extLst>
              <a:ext uri="{FF2B5EF4-FFF2-40B4-BE49-F238E27FC236}">
                <a16:creationId xmlns:a16="http://schemas.microsoft.com/office/drawing/2014/main" id="{787C456C-0823-BA43-8C3A-63F096182AAC}"/>
              </a:ext>
            </a:extLst>
          </p:cNvPr>
          <p:cNvSpPr/>
          <p:nvPr userDrawn="1"/>
        </p:nvSpPr>
        <p:spPr>
          <a:xfrm>
            <a:off x="3683000" y="6228162"/>
            <a:ext cx="637200" cy="18661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343183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2320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ub page - Two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23A4DB2D-8D09-2042-AB04-DA78A45CFB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79418"/>
            <a:ext cx="5257800" cy="4478482"/>
          </a:xfrm>
          <a:prstGeom prst="rect">
            <a:avLst/>
          </a:prstGeom>
        </p:spPr>
        <p:txBody>
          <a:bodyPr/>
          <a:lstStyle>
            <a:lvl1pPr marL="228600" indent="-228600">
              <a:buFont typeface="Arial" panose="020B0604020202020204" pitchFamily="34" charset="0"/>
              <a:buChar char="•"/>
              <a:defRPr sz="1800" b="0" i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800" indent="-228600">
              <a:buFont typeface="Arial" panose="020B0604020202020204" pitchFamily="34" charset="0"/>
              <a:buChar char="•"/>
              <a:defRPr sz="1600" b="0" i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buFont typeface="Arial" panose="020B0604020202020204" pitchFamily="34" charset="0"/>
              <a:buChar char="•"/>
              <a:defRPr sz="1400" b="0" i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buFont typeface="Arial" panose="020B0604020202020204" pitchFamily="34" charset="0"/>
              <a:buChar char="•"/>
              <a:defRPr sz="1200" b="0" i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buFont typeface="Arial" panose="020B0604020202020204" pitchFamily="34" charset="0"/>
              <a:buChar char="•"/>
              <a:defRPr sz="1200" b="0" i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da-DK" dirty="0"/>
              <a:t>Rediger typografien i masterens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  <a:endParaRPr lang="en-GB" dirty="0"/>
          </a:p>
        </p:txBody>
      </p:sp>
      <p:sp>
        <p:nvSpPr>
          <p:cNvPr id="8" name="Pladsholder til indhold 2">
            <a:extLst>
              <a:ext uri="{FF2B5EF4-FFF2-40B4-BE49-F238E27FC236}">
                <a16:creationId xmlns:a16="http://schemas.microsoft.com/office/drawing/2014/main" id="{E7B2C090-B4C0-5A41-9982-8129A10D3A3D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6404386" y="1579418"/>
            <a:ext cx="4949414" cy="4478482"/>
          </a:xfrm>
          <a:prstGeom prst="rect">
            <a:avLst/>
          </a:prstGeom>
        </p:spPr>
        <p:txBody>
          <a:bodyPr/>
          <a:lstStyle>
            <a:lvl1pPr marL="228600" indent="-228600">
              <a:buFont typeface="Arial" panose="020B0604020202020204" pitchFamily="34" charset="0"/>
              <a:buChar char="•"/>
              <a:defRPr sz="1800" b="0" i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800" indent="-228600">
              <a:buFont typeface="Arial" panose="020B0604020202020204" pitchFamily="34" charset="0"/>
              <a:buChar char="•"/>
              <a:defRPr sz="1600" b="0" i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buFont typeface="Arial" panose="020B0604020202020204" pitchFamily="34" charset="0"/>
              <a:buChar char="•"/>
              <a:defRPr sz="1400" b="0" i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buFont typeface="Arial" panose="020B0604020202020204" pitchFamily="34" charset="0"/>
              <a:buChar char="•"/>
              <a:defRPr sz="1200" b="0" i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buFont typeface="Arial" panose="020B0604020202020204" pitchFamily="34" charset="0"/>
              <a:buChar char="•"/>
              <a:defRPr sz="1200" b="0" i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da-DK" dirty="0"/>
              <a:t>Rediger typografien i masterens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Insert headline here</a:t>
            </a:r>
            <a:endParaRPr lang="en-GB" dirty="0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4"/>
          </p:nvPr>
        </p:nvSpPr>
        <p:spPr>
          <a:xfrm>
            <a:off x="10705744" y="6227064"/>
            <a:ext cx="545592" cy="226187"/>
          </a:xfrm>
          <a:prstGeom prst="rect">
            <a:avLst/>
          </a:prstGeom>
        </p:spPr>
        <p:txBody>
          <a:bodyPr/>
          <a:lstStyle>
            <a:lvl1pPr algn="r">
              <a:defRPr sz="1200" b="1">
                <a:solidFill>
                  <a:schemeClr val="tx1"/>
                </a:solidFill>
              </a:defRPr>
            </a:lvl1pPr>
          </a:lstStyle>
          <a:p>
            <a:fld id="{51066E4D-1691-9E41-8A07-CA7CFF46E6E6}" type="slidenum">
              <a:rPr lang="en-GB" smtClean="0"/>
              <a:pPr/>
              <a:t>‹nr.›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9441089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816" userDrawn="1">
          <p15:clr>
            <a:srgbClr val="FBAE40"/>
          </p15:clr>
        </p15:guide>
        <p15:guide id="2" pos="3840">
          <p15:clr>
            <a:srgbClr val="FBAE40"/>
          </p15:clr>
        </p15:guide>
        <p15:guide id="3" orient="horz" pos="981" userDrawn="1">
          <p15:clr>
            <a:srgbClr val="FBAE40"/>
          </p15:clr>
        </p15:guide>
        <p15:guide id="4" pos="4021" userDrawn="1">
          <p15:clr>
            <a:srgbClr val="FBAE40"/>
          </p15:clr>
        </p15:guide>
        <p15:guide id="5" pos="7151" userDrawn="1">
          <p15:clr>
            <a:srgbClr val="FBAE40"/>
          </p15:clr>
        </p15:guide>
        <p15:guide id="6" pos="529" userDrawn="1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ub page - Text +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23A4DB2D-8D09-2042-AB04-DA78A45CFB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79418"/>
            <a:ext cx="5257800" cy="4478482"/>
          </a:xfrm>
          <a:prstGeom prst="rect">
            <a:avLst/>
          </a:prstGeom>
        </p:spPr>
        <p:txBody>
          <a:bodyPr/>
          <a:lstStyle>
            <a:lvl1pPr marL="228600" indent="-228600">
              <a:buFont typeface="Arial" panose="020B0604020202020204" pitchFamily="34" charset="0"/>
              <a:buChar char="•"/>
              <a:defRPr sz="1800" b="0" i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800" indent="-228600">
              <a:buFont typeface="Arial" panose="020B0604020202020204" pitchFamily="34" charset="0"/>
              <a:buChar char="•"/>
              <a:defRPr sz="1600" b="0" i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buFont typeface="Arial" panose="020B0604020202020204" pitchFamily="34" charset="0"/>
              <a:buChar char="•"/>
              <a:defRPr sz="1400" b="0" i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buFont typeface="Arial" panose="020B0604020202020204" pitchFamily="34" charset="0"/>
              <a:buChar char="•"/>
              <a:defRPr sz="1200" b="0" i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buFont typeface="Arial" panose="020B0604020202020204" pitchFamily="34" charset="0"/>
              <a:buChar char="•"/>
              <a:defRPr sz="1200" b="0" i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da-DK" dirty="0"/>
              <a:t>Rediger typografien i masterens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  <a:endParaRPr lang="en-GB" dirty="0"/>
          </a:p>
        </p:txBody>
      </p:sp>
      <p:sp>
        <p:nvSpPr>
          <p:cNvPr id="8" name="Pladsholder til billede 4">
            <a:extLst>
              <a:ext uri="{FF2B5EF4-FFF2-40B4-BE49-F238E27FC236}">
                <a16:creationId xmlns:a16="http://schemas.microsoft.com/office/drawing/2014/main" id="{D36D81E9-9212-6545-8EED-47324FD9B744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6357769" y="1579418"/>
            <a:ext cx="4996031" cy="447848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 b="0" i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dirty="0"/>
              <a:t>Drag and drop image here</a:t>
            </a:r>
          </a:p>
        </p:txBody>
      </p:sp>
      <p:sp>
        <p:nvSpPr>
          <p:cNvPr id="12" name="Title 1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Insert headline here</a:t>
            </a:r>
            <a:endParaRPr lang="en-GB" dirty="0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4"/>
          </p:nvPr>
        </p:nvSpPr>
        <p:spPr>
          <a:xfrm>
            <a:off x="10705744" y="6227064"/>
            <a:ext cx="545592" cy="226187"/>
          </a:xfrm>
          <a:prstGeom prst="rect">
            <a:avLst/>
          </a:prstGeom>
        </p:spPr>
        <p:txBody>
          <a:bodyPr/>
          <a:lstStyle>
            <a:lvl1pPr algn="r">
              <a:defRPr sz="1200" b="1">
                <a:solidFill>
                  <a:schemeClr val="tx1"/>
                </a:solidFill>
              </a:defRPr>
            </a:lvl1pPr>
          </a:lstStyle>
          <a:p>
            <a:fld id="{51066E4D-1691-9E41-8A07-CA7CFF46E6E6}" type="slidenum">
              <a:rPr lang="en-GB" smtClean="0"/>
              <a:pPr/>
              <a:t>‹nr.›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0928460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816" userDrawn="1">
          <p15:clr>
            <a:srgbClr val="FBAE40"/>
          </p15:clr>
        </p15:guide>
        <p15:guide id="2" pos="3840">
          <p15:clr>
            <a:srgbClr val="FBAE40"/>
          </p15:clr>
        </p15:guide>
        <p15:guide id="3" pos="3999" userDrawn="1">
          <p15:clr>
            <a:srgbClr val="FBAE40"/>
          </p15:clr>
        </p15:guide>
        <p15:guide id="4" pos="7151" userDrawn="1">
          <p15:clr>
            <a:srgbClr val="FBAE40"/>
          </p15:clr>
        </p15:guide>
        <p15:guide id="5" pos="529" userDrawn="1">
          <p15:clr>
            <a:srgbClr val="FBAE40"/>
          </p15:clr>
        </p15:guide>
        <p15:guide id="6" orient="horz" pos="981" userDrawn="1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ub page -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dsholder til billede 4">
            <a:extLst>
              <a:ext uri="{FF2B5EF4-FFF2-40B4-BE49-F238E27FC236}">
                <a16:creationId xmlns:a16="http://schemas.microsoft.com/office/drawing/2014/main" id="{85E8FE13-6BF2-524A-BEA1-7D0B0FBF4C74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838200" y="1579418"/>
            <a:ext cx="10515600" cy="447848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 b="0" i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dirty="0"/>
              <a:t>Drag and drop image here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Insert headline here</a:t>
            </a:r>
            <a:endParaRPr lang="en-GB" dirty="0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4"/>
          </p:nvPr>
        </p:nvSpPr>
        <p:spPr>
          <a:xfrm>
            <a:off x="10705744" y="6227064"/>
            <a:ext cx="545592" cy="226187"/>
          </a:xfrm>
          <a:prstGeom prst="rect">
            <a:avLst/>
          </a:prstGeom>
        </p:spPr>
        <p:txBody>
          <a:bodyPr/>
          <a:lstStyle>
            <a:lvl1pPr algn="r">
              <a:defRPr sz="1200" b="1">
                <a:solidFill>
                  <a:schemeClr val="tx1"/>
                </a:solidFill>
              </a:defRPr>
            </a:lvl1pPr>
          </a:lstStyle>
          <a:p>
            <a:fld id="{51066E4D-1691-9E41-8A07-CA7CFF46E6E6}" type="slidenum">
              <a:rPr lang="en-GB" smtClean="0"/>
              <a:pPr/>
              <a:t>‹nr.›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3789773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816" userDrawn="1">
          <p15:clr>
            <a:srgbClr val="FBAE40"/>
          </p15:clr>
        </p15:guide>
        <p15:guide id="2" pos="3840">
          <p15:clr>
            <a:srgbClr val="FBAE40"/>
          </p15:clr>
        </p15:guide>
        <p15:guide id="3" pos="529" userDrawn="1">
          <p15:clr>
            <a:srgbClr val="FBAE40"/>
          </p15:clr>
        </p15:guide>
        <p15:guide id="4" pos="7151" userDrawn="1">
          <p15:clr>
            <a:srgbClr val="FBAE40"/>
          </p15:clr>
        </p15:guide>
        <p15:guide id="5" orient="horz" pos="981" userDrawn="1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ub page - Headlin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Insert headline here</a:t>
            </a:r>
            <a:endParaRPr lang="en-GB" dirty="0"/>
          </a:p>
        </p:txBody>
      </p:sp>
      <p:sp>
        <p:nvSpPr>
          <p:cNvPr id="4" name="Pladsholder til slidenummer 5"/>
          <p:cNvSpPr>
            <a:spLocks noGrp="1"/>
          </p:cNvSpPr>
          <p:nvPr>
            <p:ph type="sldNum" sz="quarter" idx="4"/>
          </p:nvPr>
        </p:nvSpPr>
        <p:spPr>
          <a:xfrm>
            <a:off x="10705744" y="6208014"/>
            <a:ext cx="545592" cy="226187"/>
          </a:xfrm>
          <a:prstGeom prst="rect">
            <a:avLst/>
          </a:prstGeom>
        </p:spPr>
        <p:txBody>
          <a:bodyPr/>
          <a:lstStyle>
            <a:lvl1pPr algn="r">
              <a:defRPr sz="1200" b="1">
                <a:solidFill>
                  <a:schemeClr val="tx1"/>
                </a:solidFill>
              </a:defRPr>
            </a:lvl1pPr>
          </a:lstStyle>
          <a:p>
            <a:fld id="{51066E4D-1691-9E41-8A07-CA7CFF46E6E6}" type="slidenum">
              <a:rPr lang="en-GB" smtClean="0"/>
              <a:pPr/>
              <a:t>‹nr.›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0487214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838" userDrawn="1">
          <p15:clr>
            <a:srgbClr val="FBAE40"/>
          </p15:clr>
        </p15:guide>
        <p15:guide id="2" pos="3840">
          <p15:clr>
            <a:srgbClr val="FBAE40"/>
          </p15:clr>
        </p15:guide>
        <p15:guide id="3" pos="529" userDrawn="1">
          <p15:clr>
            <a:srgbClr val="FBAE40"/>
          </p15:clr>
        </p15:guide>
        <p15:guide id="4" pos="7151" userDrawn="1">
          <p15:clr>
            <a:srgbClr val="FBAE40"/>
          </p15:clr>
        </p15:guide>
        <p15:guide id="5" orient="horz" pos="981" userDrawn="1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ub page - Full pictur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dsholder til billede 2">
            <a:extLst>
              <a:ext uri="{FF2B5EF4-FFF2-40B4-BE49-F238E27FC236}">
                <a16:creationId xmlns:a16="http://schemas.microsoft.com/office/drawing/2014/main" id="{53974A56-25A7-CC4E-86AD-2993A19DE900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3484563" y="462014"/>
            <a:ext cx="8707437" cy="5554612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14" name="Rektangel 13">
            <a:extLst>
              <a:ext uri="{FF2B5EF4-FFF2-40B4-BE49-F238E27FC236}">
                <a16:creationId xmlns:a16="http://schemas.microsoft.com/office/drawing/2014/main" id="{FCE121AD-E73C-8048-BDC2-7A295DA1B5CF}"/>
              </a:ext>
            </a:extLst>
          </p:cNvPr>
          <p:cNvSpPr/>
          <p:nvPr userDrawn="1"/>
        </p:nvSpPr>
        <p:spPr>
          <a:xfrm>
            <a:off x="947738" y="773070"/>
            <a:ext cx="637200" cy="186618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8" name="Titel 12"/>
          <p:cNvSpPr>
            <a:spLocks noGrp="1"/>
          </p:cNvSpPr>
          <p:nvPr>
            <p:ph type="title" hasCustomPrompt="1"/>
          </p:nvPr>
        </p:nvSpPr>
        <p:spPr>
          <a:xfrm>
            <a:off x="838800" y="1159230"/>
            <a:ext cx="10515000" cy="1149789"/>
          </a:xfrm>
          <a:prstGeom prst="rect">
            <a:avLst/>
          </a:prstGeom>
        </p:spPr>
        <p:txBody>
          <a:bodyPr wrap="square" tIns="0" bIns="0" anchor="t" anchorCtr="0">
            <a:noAutofit/>
          </a:bodyPr>
          <a:lstStyle>
            <a:lvl1pPr>
              <a:defRPr b="0" i="0"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defRPr>
            </a:lvl1pPr>
          </a:lstStyle>
          <a:p>
            <a:r>
              <a:rPr lang="da-DK" dirty="0" err="1"/>
              <a:t>Insert</a:t>
            </a:r>
            <a:r>
              <a:rPr lang="da-DK" dirty="0"/>
              <a:t> </a:t>
            </a:r>
            <a:r>
              <a:rPr lang="da-DK" dirty="0" err="1"/>
              <a:t>headline</a:t>
            </a:r>
            <a:r>
              <a:rPr lang="da-DK" dirty="0"/>
              <a:t> </a:t>
            </a:r>
            <a:r>
              <a:rPr lang="da-DK" dirty="0" err="1"/>
              <a:t>here</a:t>
            </a:r>
            <a:endParaRPr lang="en-GB" dirty="0"/>
          </a:p>
        </p:txBody>
      </p:sp>
      <p:sp>
        <p:nvSpPr>
          <p:cNvPr id="7" name="Pladsholder til indhold 2"/>
          <p:cNvSpPr>
            <a:spLocks noGrp="1"/>
          </p:cNvSpPr>
          <p:nvPr>
            <p:ph idx="1" hasCustomPrompt="1"/>
          </p:nvPr>
        </p:nvSpPr>
        <p:spPr>
          <a:xfrm>
            <a:off x="838200" y="2517289"/>
            <a:ext cx="2646363" cy="3499463"/>
          </a:xfrm>
          <a:prstGeom prst="rect">
            <a:avLst/>
          </a:prstGeom>
        </p:spPr>
        <p:txBody>
          <a:bodyPr/>
          <a:lstStyle>
            <a:lvl1pPr marL="0" indent="0">
              <a:buFont typeface="Arial" panose="020B0604020202020204" pitchFamily="34" charset="0"/>
              <a:buNone/>
              <a:defRPr sz="1800" b="0" i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Font typeface="Arial" panose="020B0604020202020204" pitchFamily="34" charset="0"/>
              <a:buNone/>
              <a:defRPr b="0" i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914400" indent="0">
              <a:buFont typeface="Arial" panose="020B0604020202020204" pitchFamily="34" charset="0"/>
              <a:buNone/>
              <a:defRPr b="0" i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371600" indent="0">
              <a:buFont typeface="Arial" panose="020B0604020202020204" pitchFamily="34" charset="0"/>
              <a:buNone/>
              <a:defRPr b="0" i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28800" indent="0">
              <a:buFont typeface="Arial" panose="020B0604020202020204" pitchFamily="34" charset="0"/>
              <a:buNone/>
              <a:defRPr b="0" i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da-DK" dirty="0"/>
              <a:t>Rediger typografien i masterens</a:t>
            </a:r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4"/>
          </p:nvPr>
        </p:nvSpPr>
        <p:spPr>
          <a:xfrm>
            <a:off x="10705744" y="6227064"/>
            <a:ext cx="545592" cy="226187"/>
          </a:xfrm>
          <a:prstGeom prst="rect">
            <a:avLst/>
          </a:prstGeom>
        </p:spPr>
        <p:txBody>
          <a:bodyPr/>
          <a:lstStyle>
            <a:lvl1pPr algn="r">
              <a:defRPr sz="1200" b="1">
                <a:solidFill>
                  <a:schemeClr val="tx1"/>
                </a:solidFill>
              </a:defRPr>
            </a:lvl1pPr>
          </a:lstStyle>
          <a:p>
            <a:fld id="{51066E4D-1691-9E41-8A07-CA7CFF46E6E6}" type="slidenum">
              <a:rPr lang="en-GB" smtClean="0"/>
              <a:pPr/>
              <a:t>‹nr.›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2108997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593" userDrawn="1">
          <p15:clr>
            <a:srgbClr val="FBAE40"/>
          </p15:clr>
        </p15:guide>
        <p15:guide id="2" pos="529" userDrawn="1">
          <p15:clr>
            <a:srgbClr val="FBAE40"/>
          </p15:clr>
        </p15:guide>
        <p15:guide id="3" orient="horz" pos="3793" userDrawn="1">
          <p15:clr>
            <a:srgbClr val="FBAE40"/>
          </p15:clr>
        </p15:guide>
        <p15:guide id="4" pos="2184" userDrawn="1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reaker / New section -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23A4DB2D-8D09-2042-AB04-DA78A45CFBEB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838200" y="3238052"/>
            <a:ext cx="5928360" cy="27787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b="0" i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 dirty="0"/>
              <a:t>Insert quote or statement here</a:t>
            </a:r>
          </a:p>
          <a:p>
            <a:pPr lvl="0"/>
            <a:r>
              <a:rPr lang="en-GB" dirty="0"/>
              <a:t>Size can be adjusted manually</a:t>
            </a:r>
          </a:p>
        </p:txBody>
      </p:sp>
      <p:sp>
        <p:nvSpPr>
          <p:cNvPr id="13" name="Titel 12">
            <a:extLst>
              <a:ext uri="{FF2B5EF4-FFF2-40B4-BE49-F238E27FC236}">
                <a16:creationId xmlns:a16="http://schemas.microsoft.com/office/drawing/2014/main" id="{BC18F4A0-4F6C-5D47-8B69-1C0D070819A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799" y="1159230"/>
            <a:ext cx="7724287" cy="1928215"/>
          </a:xfrm>
          <a:prstGeom prst="rect">
            <a:avLst/>
          </a:prstGeom>
        </p:spPr>
        <p:txBody>
          <a:bodyPr wrap="square" tIns="0" bIns="0" anchor="t" anchorCtr="0">
            <a:noAutofit/>
          </a:bodyPr>
          <a:lstStyle>
            <a:lvl1pPr>
              <a:defRPr sz="6600" b="1" i="0">
                <a:solidFill>
                  <a:schemeClr val="tx1"/>
                </a:solidFill>
                <a:latin typeface="Arial Black" panose="020B0604020202020204" pitchFamily="34" charset="0"/>
                <a:cs typeface="Arial Black" panose="020B0604020202020204" pitchFamily="34" charset="0"/>
              </a:defRPr>
            </a:lvl1pPr>
          </a:lstStyle>
          <a:p>
            <a:r>
              <a:rPr lang="da-DK" dirty="0" err="1"/>
              <a:t>Insert</a:t>
            </a:r>
            <a:r>
              <a:rPr lang="da-DK" dirty="0"/>
              <a:t> </a:t>
            </a:r>
            <a:r>
              <a:rPr lang="da-DK" dirty="0" err="1"/>
              <a:t>breaker</a:t>
            </a:r>
            <a:br>
              <a:rPr lang="da-DK" dirty="0"/>
            </a:br>
            <a:r>
              <a:rPr lang="da-DK" dirty="0" err="1"/>
              <a:t>headline</a:t>
            </a:r>
            <a:r>
              <a:rPr lang="da-DK" dirty="0"/>
              <a:t> </a:t>
            </a:r>
            <a:r>
              <a:rPr lang="da-DK" dirty="0" err="1"/>
              <a:t>here</a:t>
            </a:r>
            <a:endParaRPr lang="en-GB" dirty="0"/>
          </a:p>
        </p:txBody>
      </p:sp>
      <p:sp>
        <p:nvSpPr>
          <p:cNvPr id="5" name="Rektangel 4">
            <a:extLst>
              <a:ext uri="{FF2B5EF4-FFF2-40B4-BE49-F238E27FC236}">
                <a16:creationId xmlns:a16="http://schemas.microsoft.com/office/drawing/2014/main" id="{E047FC5F-0A63-9541-AD3D-C28B6D1A1321}"/>
              </a:ext>
            </a:extLst>
          </p:cNvPr>
          <p:cNvSpPr/>
          <p:nvPr userDrawn="1"/>
        </p:nvSpPr>
        <p:spPr>
          <a:xfrm>
            <a:off x="947738" y="773070"/>
            <a:ext cx="637200" cy="18661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7" name="Pladsholder til slidenummer 5">
            <a:extLst>
              <a:ext uri="{FF2B5EF4-FFF2-40B4-BE49-F238E27FC236}">
                <a16:creationId xmlns:a16="http://schemas.microsoft.com/office/drawing/2014/main" id="{B7738037-6FB8-D84E-9F5E-2CE1B9CA6B4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705744" y="6227064"/>
            <a:ext cx="545592" cy="226187"/>
          </a:xfrm>
          <a:prstGeom prst="rect">
            <a:avLst/>
          </a:prstGeom>
        </p:spPr>
        <p:txBody>
          <a:bodyPr/>
          <a:lstStyle>
            <a:lvl1pPr algn="r">
              <a:defRPr sz="1200" b="1">
                <a:solidFill>
                  <a:schemeClr val="tx1"/>
                </a:solidFill>
              </a:defRPr>
            </a:lvl1pPr>
          </a:lstStyle>
          <a:p>
            <a:fld id="{51066E4D-1691-9E41-8A07-CA7CFF46E6E6}" type="slidenum">
              <a:rPr lang="en-GB" smtClean="0"/>
              <a:pPr/>
              <a:t>‹nr.›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6450399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793" userDrawn="1">
          <p15:clr>
            <a:srgbClr val="FBAE40"/>
          </p15:clr>
        </p15:guide>
        <p15:guide id="2" pos="4271" userDrawn="1">
          <p15:clr>
            <a:srgbClr val="FBAE40"/>
          </p15:clr>
        </p15:guide>
        <p15:guide id="3" pos="529" userDrawn="1">
          <p15:clr>
            <a:srgbClr val="FBAE40"/>
          </p15:clr>
        </p15:guide>
        <p15:guide id="4" pos="5405" userDrawn="1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reaker / New section - blue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23A4DB2D-8D09-2042-AB04-DA78A45CFBEB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838200" y="3238052"/>
            <a:ext cx="5928360" cy="27787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b="0" i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 dirty="0"/>
              <a:t>Insert quote or statement here</a:t>
            </a:r>
          </a:p>
          <a:p>
            <a:pPr lvl="0"/>
            <a:r>
              <a:rPr lang="en-GB" dirty="0"/>
              <a:t>Size can be adjusted manually</a:t>
            </a:r>
          </a:p>
        </p:txBody>
      </p:sp>
      <p:sp>
        <p:nvSpPr>
          <p:cNvPr id="13" name="Titel 12">
            <a:extLst>
              <a:ext uri="{FF2B5EF4-FFF2-40B4-BE49-F238E27FC236}">
                <a16:creationId xmlns:a16="http://schemas.microsoft.com/office/drawing/2014/main" id="{BC18F4A0-4F6C-5D47-8B69-1C0D070819A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799" y="1159230"/>
            <a:ext cx="7724287" cy="1928215"/>
          </a:xfrm>
          <a:prstGeom prst="rect">
            <a:avLst/>
          </a:prstGeom>
        </p:spPr>
        <p:txBody>
          <a:bodyPr wrap="square" tIns="0" bIns="0" anchor="t" anchorCtr="0">
            <a:noAutofit/>
          </a:bodyPr>
          <a:lstStyle>
            <a:lvl1pPr>
              <a:defRPr sz="6600" b="1" i="0">
                <a:solidFill>
                  <a:schemeClr val="bg1"/>
                </a:solidFill>
                <a:latin typeface="Arial Black" panose="020B0604020202020204" pitchFamily="34" charset="0"/>
                <a:cs typeface="Arial Black" panose="020B0604020202020204" pitchFamily="34" charset="0"/>
              </a:defRPr>
            </a:lvl1pPr>
          </a:lstStyle>
          <a:p>
            <a:r>
              <a:rPr lang="da-DK" dirty="0" err="1"/>
              <a:t>Insert</a:t>
            </a:r>
            <a:r>
              <a:rPr lang="da-DK" dirty="0"/>
              <a:t> </a:t>
            </a:r>
            <a:r>
              <a:rPr lang="da-DK" dirty="0" err="1"/>
              <a:t>breaker</a:t>
            </a:r>
            <a:br>
              <a:rPr lang="da-DK" dirty="0"/>
            </a:br>
            <a:r>
              <a:rPr lang="da-DK" dirty="0" err="1"/>
              <a:t>headline</a:t>
            </a:r>
            <a:r>
              <a:rPr lang="da-DK" dirty="0"/>
              <a:t> </a:t>
            </a:r>
            <a:r>
              <a:rPr lang="da-DK" dirty="0" err="1"/>
              <a:t>here</a:t>
            </a:r>
            <a:endParaRPr lang="en-GB" dirty="0"/>
          </a:p>
        </p:txBody>
      </p:sp>
      <p:sp>
        <p:nvSpPr>
          <p:cNvPr id="5" name="Rektangel 4">
            <a:extLst>
              <a:ext uri="{FF2B5EF4-FFF2-40B4-BE49-F238E27FC236}">
                <a16:creationId xmlns:a16="http://schemas.microsoft.com/office/drawing/2014/main" id="{8F8AFB1B-1B7C-3F40-ABDD-787ACA4F917A}"/>
              </a:ext>
            </a:extLst>
          </p:cNvPr>
          <p:cNvSpPr/>
          <p:nvPr userDrawn="1"/>
        </p:nvSpPr>
        <p:spPr>
          <a:xfrm>
            <a:off x="947738" y="773070"/>
            <a:ext cx="637200" cy="18661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7" name="Pladsholder til slidenummer 5">
            <a:extLst>
              <a:ext uri="{FF2B5EF4-FFF2-40B4-BE49-F238E27FC236}">
                <a16:creationId xmlns:a16="http://schemas.microsoft.com/office/drawing/2014/main" id="{D90F793D-C45E-F94C-BF45-7F2BBF16FA6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705744" y="6227064"/>
            <a:ext cx="545592" cy="226187"/>
          </a:xfrm>
          <a:prstGeom prst="rect">
            <a:avLst/>
          </a:prstGeom>
        </p:spPr>
        <p:txBody>
          <a:bodyPr/>
          <a:lstStyle>
            <a:lvl1pPr algn="r">
              <a:defRPr sz="1200" b="1">
                <a:solidFill>
                  <a:schemeClr val="bg1"/>
                </a:solidFill>
              </a:defRPr>
            </a:lvl1pPr>
          </a:lstStyle>
          <a:p>
            <a:fld id="{51066E4D-1691-9E41-8A07-CA7CFF46E6E6}" type="slidenum">
              <a:rPr lang="en-GB" smtClean="0"/>
              <a:pPr/>
              <a:t>‹nr.›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9441931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793" userDrawn="1">
          <p15:clr>
            <a:srgbClr val="FBAE40"/>
          </p15:clr>
        </p15:guide>
        <p15:guide id="2" pos="4271" userDrawn="1">
          <p15:clr>
            <a:srgbClr val="FBAE40"/>
          </p15:clr>
        </p15:guide>
        <p15:guide id="4" pos="529" userDrawn="1">
          <p15:clr>
            <a:srgbClr val="FBAE40"/>
          </p15:clr>
        </p15:guide>
        <p15:guide id="5" pos="5405" userDrawn="1">
          <p15:clr>
            <a:srgbClr val="FBAE40"/>
          </p15:clr>
        </p15:guide>
      </p15:sldGuideLst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reaker / New section - green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23A4DB2D-8D09-2042-AB04-DA78A45CFBEB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838200" y="3238052"/>
            <a:ext cx="5928360" cy="27787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b="0" i="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 dirty="0"/>
              <a:t>Insert quote or statement here</a:t>
            </a:r>
          </a:p>
          <a:p>
            <a:pPr lvl="0"/>
            <a:r>
              <a:rPr lang="en-GB" dirty="0"/>
              <a:t>Size can be adjusted manually</a:t>
            </a:r>
          </a:p>
        </p:txBody>
      </p:sp>
      <p:sp>
        <p:nvSpPr>
          <p:cNvPr id="13" name="Titel 12">
            <a:extLst>
              <a:ext uri="{FF2B5EF4-FFF2-40B4-BE49-F238E27FC236}">
                <a16:creationId xmlns:a16="http://schemas.microsoft.com/office/drawing/2014/main" id="{BC18F4A0-4F6C-5D47-8B69-1C0D070819A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799" y="1159230"/>
            <a:ext cx="7724287" cy="1928215"/>
          </a:xfrm>
          <a:prstGeom prst="rect">
            <a:avLst/>
          </a:prstGeom>
        </p:spPr>
        <p:txBody>
          <a:bodyPr wrap="square" tIns="0" bIns="0" anchor="t" anchorCtr="0">
            <a:noAutofit/>
          </a:bodyPr>
          <a:lstStyle>
            <a:lvl1pPr>
              <a:defRPr sz="6600" b="1" i="0">
                <a:solidFill>
                  <a:schemeClr val="accent3"/>
                </a:solidFill>
                <a:latin typeface="Arial Black" panose="020B0604020202020204" pitchFamily="34" charset="0"/>
                <a:cs typeface="Arial Black" panose="020B0604020202020204" pitchFamily="34" charset="0"/>
              </a:defRPr>
            </a:lvl1pPr>
          </a:lstStyle>
          <a:p>
            <a:r>
              <a:rPr lang="da-DK" dirty="0" err="1"/>
              <a:t>Insert</a:t>
            </a:r>
            <a:r>
              <a:rPr lang="da-DK" dirty="0"/>
              <a:t> </a:t>
            </a:r>
            <a:r>
              <a:rPr lang="da-DK" dirty="0" err="1"/>
              <a:t>breaker</a:t>
            </a:r>
            <a:br>
              <a:rPr lang="da-DK" dirty="0"/>
            </a:br>
            <a:r>
              <a:rPr lang="da-DK" dirty="0" err="1"/>
              <a:t>headline</a:t>
            </a:r>
            <a:r>
              <a:rPr lang="da-DK" dirty="0"/>
              <a:t> </a:t>
            </a:r>
            <a:r>
              <a:rPr lang="da-DK" dirty="0" err="1"/>
              <a:t>here</a:t>
            </a:r>
            <a:endParaRPr lang="en-GB" dirty="0"/>
          </a:p>
        </p:txBody>
      </p:sp>
      <p:sp>
        <p:nvSpPr>
          <p:cNvPr id="5" name="Rektangel 4">
            <a:extLst>
              <a:ext uri="{FF2B5EF4-FFF2-40B4-BE49-F238E27FC236}">
                <a16:creationId xmlns:a16="http://schemas.microsoft.com/office/drawing/2014/main" id="{364E4442-DB06-204F-87C7-B7F195274696}"/>
              </a:ext>
            </a:extLst>
          </p:cNvPr>
          <p:cNvSpPr/>
          <p:nvPr userDrawn="1"/>
        </p:nvSpPr>
        <p:spPr>
          <a:xfrm>
            <a:off x="947738" y="773070"/>
            <a:ext cx="637200" cy="18661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7" name="Pladsholder til slidenummer 5">
            <a:extLst>
              <a:ext uri="{FF2B5EF4-FFF2-40B4-BE49-F238E27FC236}">
                <a16:creationId xmlns:a16="http://schemas.microsoft.com/office/drawing/2014/main" id="{6AE495CA-F431-2C4C-9B8C-302A066406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705744" y="6227064"/>
            <a:ext cx="545592" cy="226187"/>
          </a:xfrm>
          <a:prstGeom prst="rect">
            <a:avLst/>
          </a:prstGeom>
        </p:spPr>
        <p:txBody>
          <a:bodyPr/>
          <a:lstStyle>
            <a:lvl1pPr algn="r">
              <a:defRPr sz="1200" b="1">
                <a:solidFill>
                  <a:schemeClr val="accent3"/>
                </a:solidFill>
              </a:defRPr>
            </a:lvl1pPr>
          </a:lstStyle>
          <a:p>
            <a:fld id="{51066E4D-1691-9E41-8A07-CA7CFF46E6E6}" type="slidenum">
              <a:rPr lang="en-GB" smtClean="0"/>
              <a:pPr/>
              <a:t>‹nr.›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5349804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816" userDrawn="1">
          <p15:clr>
            <a:srgbClr val="FBAE40"/>
          </p15:clr>
        </p15:guide>
        <p15:guide id="2" pos="4271" userDrawn="1">
          <p15:clr>
            <a:srgbClr val="FBAE40"/>
          </p15:clr>
        </p15:guide>
        <p15:guide id="3" pos="5405" userDrawn="1">
          <p15:clr>
            <a:srgbClr val="FBAE40"/>
          </p15:clr>
        </p15:guide>
        <p15:guide id="4" pos="529" userDrawn="1">
          <p15:clr>
            <a:srgbClr val="FBAE40"/>
          </p15:clr>
        </p15:guide>
      </p15:sldGuideLst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slides -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23A4DB2D-8D09-2042-AB04-DA78A45CFB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517289"/>
            <a:ext cx="10515600" cy="3499463"/>
          </a:xfrm>
          <a:prstGeom prst="rect">
            <a:avLst/>
          </a:prstGeom>
        </p:spPr>
        <p:txBody>
          <a:bodyPr/>
          <a:lstStyle>
            <a:lvl1pPr marL="228600" indent="-228600">
              <a:buFont typeface="Arial" panose="020B0604020202020204" pitchFamily="34" charset="0"/>
              <a:buChar char="•"/>
              <a:defRPr b="0" i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800" indent="-228600">
              <a:buFont typeface="Arial" panose="020B0604020202020204" pitchFamily="34" charset="0"/>
              <a:buChar char="•"/>
              <a:defRPr b="0" i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buFont typeface="Arial" panose="020B0604020202020204" pitchFamily="34" charset="0"/>
              <a:buChar char="•"/>
              <a:defRPr b="0" i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buFont typeface="Arial" panose="020B0604020202020204" pitchFamily="34" charset="0"/>
              <a:buChar char="•"/>
              <a:defRPr b="0" i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buFont typeface="Arial" panose="020B0604020202020204" pitchFamily="34" charset="0"/>
              <a:buChar char="•"/>
              <a:defRPr b="0" i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da-DK" dirty="0"/>
              <a:t>Rediger typografien i masterens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  <a:endParaRPr lang="en-GB" dirty="0"/>
          </a:p>
        </p:txBody>
      </p:sp>
      <p:sp>
        <p:nvSpPr>
          <p:cNvPr id="13" name="Titel 12">
            <a:extLst>
              <a:ext uri="{FF2B5EF4-FFF2-40B4-BE49-F238E27FC236}">
                <a16:creationId xmlns:a16="http://schemas.microsoft.com/office/drawing/2014/main" id="{BC18F4A0-4F6C-5D47-8B69-1C0D070819A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800" y="1159230"/>
            <a:ext cx="10515000" cy="1149789"/>
          </a:xfrm>
          <a:prstGeom prst="rect">
            <a:avLst/>
          </a:prstGeom>
        </p:spPr>
        <p:txBody>
          <a:bodyPr wrap="square" tIns="0" bIns="0" anchor="t" anchorCtr="0">
            <a:noAutofit/>
          </a:bodyPr>
          <a:lstStyle>
            <a:lvl1pPr>
              <a:defRPr b="0" i="0">
                <a:solidFill>
                  <a:schemeClr val="tx1"/>
                </a:solidFill>
                <a:latin typeface="Arial Black" panose="020B0604020202020204" pitchFamily="34" charset="0"/>
                <a:cs typeface="Arial Black" panose="020B0604020202020204" pitchFamily="34" charset="0"/>
              </a:defRPr>
            </a:lvl1pPr>
          </a:lstStyle>
          <a:p>
            <a:r>
              <a:rPr lang="da-DK" dirty="0" err="1"/>
              <a:t>Insert</a:t>
            </a:r>
            <a:r>
              <a:rPr lang="da-DK" dirty="0"/>
              <a:t> </a:t>
            </a:r>
            <a:r>
              <a:rPr lang="da-DK" dirty="0" err="1"/>
              <a:t>headline</a:t>
            </a:r>
            <a:r>
              <a:rPr lang="da-DK" dirty="0"/>
              <a:t> </a:t>
            </a:r>
            <a:r>
              <a:rPr lang="da-DK" dirty="0" err="1"/>
              <a:t>here</a:t>
            </a:r>
            <a:endParaRPr lang="en-GB" dirty="0"/>
          </a:p>
        </p:txBody>
      </p:sp>
      <p:sp>
        <p:nvSpPr>
          <p:cNvPr id="6" name="Rektangel 5">
            <a:extLst>
              <a:ext uri="{FF2B5EF4-FFF2-40B4-BE49-F238E27FC236}">
                <a16:creationId xmlns:a16="http://schemas.microsoft.com/office/drawing/2014/main" id="{524771F6-2CAD-9A46-B3F0-45888969E4CC}"/>
              </a:ext>
            </a:extLst>
          </p:cNvPr>
          <p:cNvSpPr/>
          <p:nvPr userDrawn="1"/>
        </p:nvSpPr>
        <p:spPr>
          <a:xfrm>
            <a:off x="947738" y="773070"/>
            <a:ext cx="637200" cy="18661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7" name="Pladsholder til slidenummer 5">
            <a:extLst>
              <a:ext uri="{FF2B5EF4-FFF2-40B4-BE49-F238E27FC236}">
                <a16:creationId xmlns:a16="http://schemas.microsoft.com/office/drawing/2014/main" id="{8536054D-EAF8-1E49-B819-875B53F0E9D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705744" y="6227064"/>
            <a:ext cx="545592" cy="226186"/>
          </a:xfrm>
          <a:prstGeom prst="rect">
            <a:avLst/>
          </a:prstGeom>
        </p:spPr>
        <p:txBody>
          <a:bodyPr/>
          <a:lstStyle>
            <a:lvl1pPr algn="r">
              <a:defRPr sz="1200" b="1">
                <a:solidFill>
                  <a:schemeClr val="tx1"/>
                </a:solidFill>
              </a:defRPr>
            </a:lvl1pPr>
          </a:lstStyle>
          <a:p>
            <a:fld id="{51066E4D-1691-9E41-8A07-CA7CFF46E6E6}" type="slidenum">
              <a:rPr lang="en-GB" smtClean="0"/>
              <a:pPr/>
              <a:t>‹nr.›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5159021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793" userDrawn="1">
          <p15:clr>
            <a:srgbClr val="FBAE40"/>
          </p15:clr>
        </p15:guide>
        <p15:guide id="2" pos="3840">
          <p15:clr>
            <a:srgbClr val="FBAE40"/>
          </p15:clr>
        </p15:guide>
        <p15:guide id="3" pos="7174" userDrawn="1">
          <p15:clr>
            <a:srgbClr val="FBAE40"/>
          </p15:clr>
        </p15:guide>
        <p15:guide id="4" pos="529" userDrawn="1">
          <p15:clr>
            <a:srgbClr val="FBAE40"/>
          </p15:clr>
        </p15:guide>
        <p15:guide id="5" orient="horz" pos="1593" userDrawn="1">
          <p15:clr>
            <a:srgbClr val="FBAE40"/>
          </p15:clr>
        </p15:guide>
      </p15:sldGuideLst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slides - blue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23A4DB2D-8D09-2042-AB04-DA78A45CFB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517289"/>
            <a:ext cx="10515600" cy="3499463"/>
          </a:xfrm>
          <a:prstGeom prst="rect">
            <a:avLst/>
          </a:prstGeom>
        </p:spPr>
        <p:txBody>
          <a:bodyPr/>
          <a:lstStyle>
            <a:lvl1pPr marL="228600" indent="-228600">
              <a:buFont typeface="Arial" panose="020B0604020202020204" pitchFamily="34" charset="0"/>
              <a:buChar char="•"/>
              <a:defRPr b="0" i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800" indent="-228600">
              <a:buFont typeface="Arial" panose="020B0604020202020204" pitchFamily="34" charset="0"/>
              <a:buChar char="•"/>
              <a:defRPr b="0" i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buFont typeface="Arial" panose="020B0604020202020204" pitchFamily="34" charset="0"/>
              <a:buChar char="•"/>
              <a:defRPr b="0" i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buFont typeface="Arial" panose="020B0604020202020204" pitchFamily="34" charset="0"/>
              <a:buChar char="•"/>
              <a:defRPr b="0" i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buFont typeface="Arial" panose="020B0604020202020204" pitchFamily="34" charset="0"/>
              <a:buChar char="•"/>
              <a:defRPr b="0" i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da-DK" dirty="0"/>
              <a:t>Rediger typografien i masterens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  <a:endParaRPr lang="en-GB" dirty="0"/>
          </a:p>
        </p:txBody>
      </p:sp>
      <p:sp>
        <p:nvSpPr>
          <p:cNvPr id="13" name="Titel 12">
            <a:extLst>
              <a:ext uri="{FF2B5EF4-FFF2-40B4-BE49-F238E27FC236}">
                <a16:creationId xmlns:a16="http://schemas.microsoft.com/office/drawing/2014/main" id="{BC18F4A0-4F6C-5D47-8B69-1C0D070819A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800" y="1159230"/>
            <a:ext cx="10515000" cy="1149789"/>
          </a:xfrm>
          <a:prstGeom prst="rect">
            <a:avLst/>
          </a:prstGeom>
        </p:spPr>
        <p:txBody>
          <a:bodyPr wrap="square" tIns="0" bIns="0" anchor="t" anchorCtr="0">
            <a:noAutofit/>
          </a:bodyPr>
          <a:lstStyle>
            <a:lvl1pPr>
              <a:defRPr b="0" i="0">
                <a:solidFill>
                  <a:schemeClr val="bg1"/>
                </a:solidFill>
                <a:latin typeface="Arial Black" panose="020B0604020202020204" pitchFamily="34" charset="0"/>
                <a:cs typeface="Arial Black" panose="020B0604020202020204" pitchFamily="34" charset="0"/>
              </a:defRPr>
            </a:lvl1pPr>
          </a:lstStyle>
          <a:p>
            <a:r>
              <a:rPr lang="da-DK" dirty="0" err="1"/>
              <a:t>Insert</a:t>
            </a:r>
            <a:r>
              <a:rPr lang="da-DK" dirty="0"/>
              <a:t> </a:t>
            </a:r>
            <a:r>
              <a:rPr lang="da-DK" dirty="0" err="1"/>
              <a:t>headline</a:t>
            </a:r>
            <a:r>
              <a:rPr lang="da-DK" dirty="0"/>
              <a:t> </a:t>
            </a:r>
            <a:r>
              <a:rPr lang="da-DK" dirty="0" err="1"/>
              <a:t>here</a:t>
            </a:r>
            <a:endParaRPr lang="en-GB" dirty="0"/>
          </a:p>
        </p:txBody>
      </p:sp>
      <p:sp>
        <p:nvSpPr>
          <p:cNvPr id="6" name="Rektangel 5">
            <a:extLst>
              <a:ext uri="{FF2B5EF4-FFF2-40B4-BE49-F238E27FC236}">
                <a16:creationId xmlns:a16="http://schemas.microsoft.com/office/drawing/2014/main" id="{4569E090-45DA-BC49-88CC-241A228B8144}"/>
              </a:ext>
            </a:extLst>
          </p:cNvPr>
          <p:cNvSpPr/>
          <p:nvPr userDrawn="1"/>
        </p:nvSpPr>
        <p:spPr>
          <a:xfrm>
            <a:off x="947738" y="773070"/>
            <a:ext cx="637200" cy="18661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8" name="Billede 7">
            <a:extLst>
              <a:ext uri="{FF2B5EF4-FFF2-40B4-BE49-F238E27FC236}">
                <a16:creationId xmlns:a16="http://schemas.microsoft.com/office/drawing/2014/main" id="{5B3B2A5C-B19E-AB46-829E-508E93FB140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39600" y="6264000"/>
            <a:ext cx="1063752" cy="201251"/>
          </a:xfrm>
          <a:prstGeom prst="rect">
            <a:avLst/>
          </a:prstGeom>
        </p:spPr>
      </p:pic>
      <p:sp>
        <p:nvSpPr>
          <p:cNvPr id="9" name="Pladsholder til slidenummer 5">
            <a:extLst>
              <a:ext uri="{FF2B5EF4-FFF2-40B4-BE49-F238E27FC236}">
                <a16:creationId xmlns:a16="http://schemas.microsoft.com/office/drawing/2014/main" id="{002B6CA9-E962-3A46-B063-0B420C79B6F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705744" y="6227064"/>
            <a:ext cx="545592" cy="226187"/>
          </a:xfrm>
          <a:prstGeom prst="rect">
            <a:avLst/>
          </a:prstGeom>
        </p:spPr>
        <p:txBody>
          <a:bodyPr/>
          <a:lstStyle>
            <a:lvl1pPr algn="r">
              <a:defRPr sz="1200" b="1">
                <a:solidFill>
                  <a:schemeClr val="bg1"/>
                </a:solidFill>
              </a:defRPr>
            </a:lvl1pPr>
          </a:lstStyle>
          <a:p>
            <a:fld id="{51066E4D-1691-9E41-8A07-CA7CFF46E6E6}" type="slidenum">
              <a:rPr lang="en-GB" smtClean="0"/>
              <a:pPr/>
              <a:t>‹nr.›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9376867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793" userDrawn="1">
          <p15:clr>
            <a:srgbClr val="FBAE40"/>
          </p15:clr>
        </p15:guide>
        <p15:guide id="2" pos="3840">
          <p15:clr>
            <a:srgbClr val="FBAE40"/>
          </p15:clr>
        </p15:guide>
        <p15:guide id="3" orient="horz" pos="1593" userDrawn="1">
          <p15:clr>
            <a:srgbClr val="FBAE40"/>
          </p15:clr>
        </p15:guide>
        <p15:guide id="4" pos="529" userDrawn="1">
          <p15:clr>
            <a:srgbClr val="FBAE40"/>
          </p15:clr>
        </p15:guide>
        <p15:guide id="5" pos="7174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ront page - Logo blue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Billede 5">
            <a:extLst>
              <a:ext uri="{FF2B5EF4-FFF2-40B4-BE49-F238E27FC236}">
                <a16:creationId xmlns:a16="http://schemas.microsoft.com/office/drawing/2014/main" id="{9202D328-0317-2E4C-9864-D98C57B3EBB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052000" y="2671200"/>
            <a:ext cx="8013703" cy="1515600"/>
          </a:xfrm>
          <a:prstGeom prst="rect">
            <a:avLst/>
          </a:prstGeom>
        </p:spPr>
      </p:pic>
      <p:sp>
        <p:nvSpPr>
          <p:cNvPr id="5" name="Undertitel 2">
            <a:extLst>
              <a:ext uri="{FF2B5EF4-FFF2-40B4-BE49-F238E27FC236}">
                <a16:creationId xmlns:a16="http://schemas.microsoft.com/office/drawing/2014/main" id="{200FA8DB-36A5-4447-A4E3-3D892503187E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4476379" y="6154360"/>
            <a:ext cx="6922905" cy="334223"/>
          </a:xfrm>
          <a:prstGeom prst="rect">
            <a:avLst/>
          </a:prstGeom>
        </p:spPr>
        <p:txBody>
          <a:bodyPr anchor="ctr" anchorCtr="0"/>
          <a:lstStyle>
            <a:lvl1pPr marL="0" indent="0" algn="l">
              <a:buNone/>
              <a:defRPr sz="1400" b="0" i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a-DK" dirty="0" err="1"/>
              <a:t>Insert</a:t>
            </a:r>
            <a:r>
              <a:rPr lang="da-DK" dirty="0"/>
              <a:t> </a:t>
            </a:r>
            <a:r>
              <a:rPr lang="da-DK" dirty="0" err="1"/>
              <a:t>subheadline</a:t>
            </a:r>
            <a:r>
              <a:rPr lang="da-DK" dirty="0"/>
              <a:t> </a:t>
            </a:r>
            <a:r>
              <a:rPr lang="da-DK" dirty="0" err="1"/>
              <a:t>here</a:t>
            </a:r>
            <a:endParaRPr lang="en-GB" dirty="0"/>
          </a:p>
        </p:txBody>
      </p:sp>
      <p:sp>
        <p:nvSpPr>
          <p:cNvPr id="7" name="Rektangel 6">
            <a:extLst>
              <a:ext uri="{FF2B5EF4-FFF2-40B4-BE49-F238E27FC236}">
                <a16:creationId xmlns:a16="http://schemas.microsoft.com/office/drawing/2014/main" id="{E6955D5B-6EA5-EC46-9DCB-14174EA1AE7F}"/>
              </a:ext>
            </a:extLst>
          </p:cNvPr>
          <p:cNvSpPr/>
          <p:nvPr userDrawn="1"/>
        </p:nvSpPr>
        <p:spPr>
          <a:xfrm>
            <a:off x="3683000" y="6228162"/>
            <a:ext cx="637200" cy="18661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7704999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2320">
          <p15:clr>
            <a:srgbClr val="FBAE40"/>
          </p15:clr>
        </p15:guide>
      </p15:sldGuideLst>
    </p:ext>
  </p:extLs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slides - green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23A4DB2D-8D09-2042-AB04-DA78A45CFB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517289"/>
            <a:ext cx="10515600" cy="3499463"/>
          </a:xfrm>
          <a:prstGeom prst="rect">
            <a:avLst/>
          </a:prstGeom>
        </p:spPr>
        <p:txBody>
          <a:bodyPr/>
          <a:lstStyle>
            <a:lvl1pPr marL="228600" indent="-228600">
              <a:buFont typeface="Arial" panose="020B0604020202020204" pitchFamily="34" charset="0"/>
              <a:buChar char="•"/>
              <a:defRPr b="0" i="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800" indent="-228600">
              <a:buFont typeface="Arial" panose="020B0604020202020204" pitchFamily="34" charset="0"/>
              <a:buChar char="•"/>
              <a:defRPr b="0" i="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buFont typeface="Arial" panose="020B0604020202020204" pitchFamily="34" charset="0"/>
              <a:buChar char="•"/>
              <a:defRPr b="0" i="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buFont typeface="Arial" panose="020B0604020202020204" pitchFamily="34" charset="0"/>
              <a:buChar char="•"/>
              <a:defRPr b="0" i="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buFont typeface="Arial" panose="020B0604020202020204" pitchFamily="34" charset="0"/>
              <a:buChar char="•"/>
              <a:defRPr b="0" i="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da-DK" dirty="0"/>
              <a:t>Rediger typografien i masterens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  <a:endParaRPr lang="en-GB" dirty="0"/>
          </a:p>
        </p:txBody>
      </p:sp>
      <p:sp>
        <p:nvSpPr>
          <p:cNvPr id="13" name="Titel 12">
            <a:extLst>
              <a:ext uri="{FF2B5EF4-FFF2-40B4-BE49-F238E27FC236}">
                <a16:creationId xmlns:a16="http://schemas.microsoft.com/office/drawing/2014/main" id="{BC18F4A0-4F6C-5D47-8B69-1C0D070819A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800" y="1159230"/>
            <a:ext cx="10515000" cy="1149789"/>
          </a:xfrm>
          <a:prstGeom prst="rect">
            <a:avLst/>
          </a:prstGeom>
        </p:spPr>
        <p:txBody>
          <a:bodyPr wrap="square" tIns="0" bIns="0" anchor="t" anchorCtr="0">
            <a:noAutofit/>
          </a:bodyPr>
          <a:lstStyle>
            <a:lvl1pPr>
              <a:defRPr b="0" i="0">
                <a:solidFill>
                  <a:schemeClr val="accent3"/>
                </a:solidFill>
                <a:latin typeface="Arial Black" panose="020B0604020202020204" pitchFamily="34" charset="0"/>
                <a:cs typeface="Arial Black" panose="020B0604020202020204" pitchFamily="34" charset="0"/>
              </a:defRPr>
            </a:lvl1pPr>
          </a:lstStyle>
          <a:p>
            <a:r>
              <a:rPr lang="da-DK" dirty="0" err="1"/>
              <a:t>Insert</a:t>
            </a:r>
            <a:r>
              <a:rPr lang="da-DK" dirty="0"/>
              <a:t> </a:t>
            </a:r>
            <a:r>
              <a:rPr lang="da-DK" dirty="0" err="1"/>
              <a:t>headline</a:t>
            </a:r>
            <a:r>
              <a:rPr lang="da-DK" dirty="0"/>
              <a:t> </a:t>
            </a:r>
            <a:r>
              <a:rPr lang="da-DK" dirty="0" err="1"/>
              <a:t>here</a:t>
            </a:r>
            <a:endParaRPr lang="en-GB" dirty="0"/>
          </a:p>
        </p:txBody>
      </p:sp>
      <p:sp>
        <p:nvSpPr>
          <p:cNvPr id="5" name="Rektangel 4">
            <a:extLst>
              <a:ext uri="{FF2B5EF4-FFF2-40B4-BE49-F238E27FC236}">
                <a16:creationId xmlns:a16="http://schemas.microsoft.com/office/drawing/2014/main" id="{5BBF8D5A-FB56-8148-9D63-065EDB5CBE73}"/>
              </a:ext>
            </a:extLst>
          </p:cNvPr>
          <p:cNvSpPr/>
          <p:nvPr userDrawn="1"/>
        </p:nvSpPr>
        <p:spPr>
          <a:xfrm>
            <a:off x="947738" y="773070"/>
            <a:ext cx="637200" cy="18661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7" name="Pladsholder til slidenummer 5">
            <a:extLst>
              <a:ext uri="{FF2B5EF4-FFF2-40B4-BE49-F238E27FC236}">
                <a16:creationId xmlns:a16="http://schemas.microsoft.com/office/drawing/2014/main" id="{227BB0F7-EDB2-5E4C-BA8C-20DA9764794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705744" y="6227064"/>
            <a:ext cx="545592" cy="226187"/>
          </a:xfrm>
          <a:prstGeom prst="rect">
            <a:avLst/>
          </a:prstGeom>
        </p:spPr>
        <p:txBody>
          <a:bodyPr/>
          <a:lstStyle>
            <a:lvl1pPr algn="r">
              <a:defRPr sz="1200" b="1">
                <a:solidFill>
                  <a:schemeClr val="accent3"/>
                </a:solidFill>
              </a:defRPr>
            </a:lvl1pPr>
          </a:lstStyle>
          <a:p>
            <a:fld id="{51066E4D-1691-9E41-8A07-CA7CFF46E6E6}" type="slidenum">
              <a:rPr lang="en-GB" smtClean="0"/>
              <a:pPr/>
              <a:t>‹nr.›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5886012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793" userDrawn="1">
          <p15:clr>
            <a:srgbClr val="FBAE40"/>
          </p15:clr>
        </p15:guide>
        <p15:guide id="2" pos="3840">
          <p15:clr>
            <a:srgbClr val="FBAE40"/>
          </p15:clr>
        </p15:guide>
        <p15:guide id="3" pos="7151" userDrawn="1">
          <p15:clr>
            <a:srgbClr val="FBAE40"/>
          </p15:clr>
        </p15:guide>
        <p15:guide id="4" pos="529" userDrawn="1">
          <p15:clr>
            <a:srgbClr val="FBAE40"/>
          </p15:clr>
        </p15:guide>
        <p15:guide id="5" orient="horz" pos="1593" userDrawn="1">
          <p15:clr>
            <a:srgbClr val="FBAE40"/>
          </p15:clr>
        </p15:guide>
      </p15:sldGuideLst>
    </p:ext>
  </p:extLs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slide - Text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 7">
            <a:extLst>
              <a:ext uri="{FF2B5EF4-FFF2-40B4-BE49-F238E27FC236}">
                <a16:creationId xmlns:a16="http://schemas.microsoft.com/office/drawing/2014/main" id="{11DD113E-87CC-3A45-8FE3-80B501F00035}"/>
              </a:ext>
            </a:extLst>
          </p:cNvPr>
          <p:cNvSpPr/>
          <p:nvPr userDrawn="1"/>
        </p:nvSpPr>
        <p:spPr>
          <a:xfrm>
            <a:off x="938784" y="1687473"/>
            <a:ext cx="637200" cy="18661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7" name="Billede 6">
            <a:extLst>
              <a:ext uri="{FF2B5EF4-FFF2-40B4-BE49-F238E27FC236}">
                <a16:creationId xmlns:a16="http://schemas.microsoft.com/office/drawing/2014/main" id="{7612CD28-205E-494C-A693-E22B133C11C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47738" y="6264835"/>
            <a:ext cx="1065600" cy="200765"/>
          </a:xfrm>
          <a:prstGeom prst="rect">
            <a:avLst/>
          </a:prstGeom>
        </p:spPr>
      </p:pic>
      <p:sp>
        <p:nvSpPr>
          <p:cNvPr id="9" name="Undertitel 2"/>
          <p:cNvSpPr txBox="1">
            <a:spLocks/>
          </p:cNvSpPr>
          <p:nvPr userDrawn="1"/>
        </p:nvSpPr>
        <p:spPr>
          <a:xfrm>
            <a:off x="865632" y="1960880"/>
            <a:ext cx="9144000" cy="3525520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b="0" i="0" kern="1200" baseline="0">
                <a:solidFill>
                  <a:schemeClr val="accent3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a-DK" dirty="0">
                <a:solidFill>
                  <a:schemeClr val="tx1"/>
                </a:solidFill>
              </a:rPr>
              <a:t>Salling Group </a:t>
            </a:r>
            <a:br>
              <a:rPr lang="da-DK" dirty="0">
                <a:solidFill>
                  <a:schemeClr val="tx1"/>
                </a:solidFill>
              </a:rPr>
            </a:br>
            <a:r>
              <a:rPr lang="da-DK" dirty="0">
                <a:solidFill>
                  <a:schemeClr val="tx1"/>
                </a:solidFill>
              </a:rPr>
              <a:t>Rosbjergvej 33 </a:t>
            </a:r>
            <a:br>
              <a:rPr lang="da-DK" dirty="0">
                <a:solidFill>
                  <a:schemeClr val="tx1"/>
                </a:solidFill>
              </a:rPr>
            </a:br>
            <a:r>
              <a:rPr lang="da-DK" dirty="0">
                <a:solidFill>
                  <a:schemeClr val="tx1"/>
                </a:solidFill>
              </a:rPr>
              <a:t>8220 Brabrand </a:t>
            </a:r>
            <a:br>
              <a:rPr lang="da-DK" dirty="0">
                <a:solidFill>
                  <a:schemeClr val="tx1"/>
                </a:solidFill>
              </a:rPr>
            </a:br>
            <a:r>
              <a:rPr lang="da-DK" dirty="0">
                <a:solidFill>
                  <a:schemeClr val="tx1"/>
                </a:solidFill>
              </a:rPr>
              <a:t>+45 8778 5000 </a:t>
            </a:r>
            <a:br>
              <a:rPr lang="da-DK" dirty="0">
                <a:solidFill>
                  <a:schemeClr val="tx1"/>
                </a:solidFill>
              </a:rPr>
            </a:br>
            <a:r>
              <a:rPr lang="da-DK" dirty="0">
                <a:solidFill>
                  <a:schemeClr val="tx1"/>
                </a:solidFill>
              </a:rPr>
              <a:t>sallinggroup.com</a:t>
            </a:r>
            <a:endParaRPr lang="en-GB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51880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341" userDrawn="1">
          <p15:clr>
            <a:srgbClr val="FBAE40"/>
          </p15:clr>
        </p15:guide>
        <p15:guide id="2" pos="597">
          <p15:clr>
            <a:srgbClr val="FBAE40"/>
          </p15:clr>
        </p15:guide>
      </p15:sldGuideLst>
    </p:ext>
  </p:extLs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slide - Text blue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Billede 12">
            <a:extLst>
              <a:ext uri="{FF2B5EF4-FFF2-40B4-BE49-F238E27FC236}">
                <a16:creationId xmlns:a16="http://schemas.microsoft.com/office/drawing/2014/main" id="{0619B1F4-6D5A-D345-9062-F3357B9948E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39600" y="6264000"/>
            <a:ext cx="1063752" cy="201251"/>
          </a:xfrm>
          <a:prstGeom prst="rect">
            <a:avLst/>
          </a:prstGeom>
        </p:spPr>
      </p:pic>
      <p:sp>
        <p:nvSpPr>
          <p:cNvPr id="9" name="Rektangel 8">
            <a:extLst>
              <a:ext uri="{FF2B5EF4-FFF2-40B4-BE49-F238E27FC236}">
                <a16:creationId xmlns:a16="http://schemas.microsoft.com/office/drawing/2014/main" id="{07FD87F8-EA4D-A847-B58E-D5B9CFF6EBBD}"/>
              </a:ext>
            </a:extLst>
          </p:cNvPr>
          <p:cNvSpPr/>
          <p:nvPr userDrawn="1"/>
        </p:nvSpPr>
        <p:spPr>
          <a:xfrm>
            <a:off x="938784" y="1687473"/>
            <a:ext cx="637200" cy="18661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" name="Undertitel 2"/>
          <p:cNvSpPr txBox="1">
            <a:spLocks/>
          </p:cNvSpPr>
          <p:nvPr userDrawn="1"/>
        </p:nvSpPr>
        <p:spPr>
          <a:xfrm>
            <a:off x="865632" y="1960880"/>
            <a:ext cx="9144000" cy="3525520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b="0" i="0" kern="1200" baseline="0">
                <a:solidFill>
                  <a:schemeClr val="accent3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a-DK" dirty="0">
                <a:solidFill>
                  <a:schemeClr val="bg1"/>
                </a:solidFill>
              </a:rPr>
              <a:t>Salling Group </a:t>
            </a:r>
            <a:br>
              <a:rPr lang="da-DK" dirty="0">
                <a:solidFill>
                  <a:schemeClr val="bg1"/>
                </a:solidFill>
              </a:rPr>
            </a:br>
            <a:r>
              <a:rPr lang="da-DK" dirty="0">
                <a:solidFill>
                  <a:schemeClr val="bg1"/>
                </a:solidFill>
              </a:rPr>
              <a:t>Rosbjergvej 33 </a:t>
            </a:r>
            <a:br>
              <a:rPr lang="da-DK" dirty="0">
                <a:solidFill>
                  <a:schemeClr val="bg1"/>
                </a:solidFill>
              </a:rPr>
            </a:br>
            <a:r>
              <a:rPr lang="da-DK" dirty="0">
                <a:solidFill>
                  <a:schemeClr val="bg1"/>
                </a:solidFill>
              </a:rPr>
              <a:t>8220 Brabrand </a:t>
            </a:r>
            <a:br>
              <a:rPr lang="da-DK" dirty="0">
                <a:solidFill>
                  <a:schemeClr val="bg1"/>
                </a:solidFill>
              </a:rPr>
            </a:br>
            <a:r>
              <a:rPr lang="da-DK" dirty="0">
                <a:solidFill>
                  <a:schemeClr val="bg1"/>
                </a:solidFill>
              </a:rPr>
              <a:t>+45 8778 5000 </a:t>
            </a:r>
            <a:br>
              <a:rPr lang="da-DK" dirty="0">
                <a:solidFill>
                  <a:schemeClr val="bg1"/>
                </a:solidFill>
              </a:rPr>
            </a:br>
            <a:r>
              <a:rPr lang="da-DK" dirty="0">
                <a:solidFill>
                  <a:schemeClr val="bg1"/>
                </a:solidFill>
              </a:rPr>
              <a:t>sallinggroup.com</a:t>
            </a:r>
            <a:endParaRPr lang="en-GB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200997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341" userDrawn="1">
          <p15:clr>
            <a:srgbClr val="FBAE40"/>
          </p15:clr>
        </p15:guide>
        <p15:guide id="2" pos="597">
          <p15:clr>
            <a:srgbClr val="FBAE40"/>
          </p15:clr>
        </p15:guide>
      </p15:sldGuideLst>
    </p:ext>
  </p:extLs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slide - Text green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 7">
            <a:extLst>
              <a:ext uri="{FF2B5EF4-FFF2-40B4-BE49-F238E27FC236}">
                <a16:creationId xmlns:a16="http://schemas.microsoft.com/office/drawing/2014/main" id="{B8E5D77C-1B97-4047-979B-BC6695BE4534}"/>
              </a:ext>
            </a:extLst>
          </p:cNvPr>
          <p:cNvSpPr/>
          <p:nvPr userDrawn="1"/>
        </p:nvSpPr>
        <p:spPr>
          <a:xfrm>
            <a:off x="947738" y="1687473"/>
            <a:ext cx="637200" cy="18661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6" name="Billede 5">
            <a:extLst>
              <a:ext uri="{FF2B5EF4-FFF2-40B4-BE49-F238E27FC236}">
                <a16:creationId xmlns:a16="http://schemas.microsoft.com/office/drawing/2014/main" id="{00D33183-02EA-9F4B-A4CA-CCBAEE03F08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47738" y="6264835"/>
            <a:ext cx="1065600" cy="200765"/>
          </a:xfrm>
          <a:prstGeom prst="rect">
            <a:avLst/>
          </a:prstGeom>
        </p:spPr>
      </p:pic>
      <p:sp>
        <p:nvSpPr>
          <p:cNvPr id="12" name="Undertitel 2"/>
          <p:cNvSpPr txBox="1">
            <a:spLocks/>
          </p:cNvSpPr>
          <p:nvPr userDrawn="1"/>
        </p:nvSpPr>
        <p:spPr>
          <a:xfrm>
            <a:off x="865632" y="1960880"/>
            <a:ext cx="9144000" cy="3525520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b="0" i="0" kern="1200" baseline="0">
                <a:solidFill>
                  <a:schemeClr val="accent3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a-DK" dirty="0">
                <a:solidFill>
                  <a:schemeClr val="accent3"/>
                </a:solidFill>
              </a:rPr>
              <a:t>Salling Group </a:t>
            </a:r>
            <a:br>
              <a:rPr lang="da-DK" dirty="0">
                <a:solidFill>
                  <a:schemeClr val="accent3"/>
                </a:solidFill>
              </a:rPr>
            </a:br>
            <a:r>
              <a:rPr lang="da-DK" dirty="0">
                <a:solidFill>
                  <a:schemeClr val="accent3"/>
                </a:solidFill>
              </a:rPr>
              <a:t>Rosbjergvej 33 </a:t>
            </a:r>
            <a:br>
              <a:rPr lang="da-DK" dirty="0">
                <a:solidFill>
                  <a:schemeClr val="accent3"/>
                </a:solidFill>
              </a:rPr>
            </a:br>
            <a:r>
              <a:rPr lang="da-DK" dirty="0">
                <a:solidFill>
                  <a:schemeClr val="accent3"/>
                </a:solidFill>
              </a:rPr>
              <a:t>8220 Brabrand </a:t>
            </a:r>
            <a:br>
              <a:rPr lang="da-DK" dirty="0">
                <a:solidFill>
                  <a:schemeClr val="accent3"/>
                </a:solidFill>
              </a:rPr>
            </a:br>
            <a:r>
              <a:rPr lang="da-DK" dirty="0">
                <a:solidFill>
                  <a:schemeClr val="accent3"/>
                </a:solidFill>
              </a:rPr>
              <a:t>+45 8778 5000 </a:t>
            </a:r>
            <a:br>
              <a:rPr lang="da-DK" dirty="0">
                <a:solidFill>
                  <a:schemeClr val="accent3"/>
                </a:solidFill>
              </a:rPr>
            </a:br>
            <a:r>
              <a:rPr lang="da-DK" dirty="0">
                <a:solidFill>
                  <a:schemeClr val="accent3"/>
                </a:solidFill>
              </a:rPr>
              <a:t>sallinggroup.com</a:t>
            </a:r>
            <a:endParaRPr lang="en-GB" dirty="0">
              <a:solidFill>
                <a:schemeClr val="accent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689791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341" userDrawn="1">
          <p15:clr>
            <a:srgbClr val="FBAE40"/>
          </p15:clr>
        </p15:guide>
        <p15:guide id="2" pos="597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ront page - Logo green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Billede 19">
            <a:extLst>
              <a:ext uri="{FF2B5EF4-FFF2-40B4-BE49-F238E27FC236}">
                <a16:creationId xmlns:a16="http://schemas.microsoft.com/office/drawing/2014/main" id="{69EF2480-80BF-9F4A-AF9D-10461C14651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050989" y="2672064"/>
            <a:ext cx="8004561" cy="1513871"/>
          </a:xfrm>
          <a:prstGeom prst="rect">
            <a:avLst/>
          </a:prstGeom>
        </p:spPr>
      </p:pic>
      <p:sp>
        <p:nvSpPr>
          <p:cNvPr id="7" name="Undertitel 2">
            <a:extLst>
              <a:ext uri="{FF2B5EF4-FFF2-40B4-BE49-F238E27FC236}">
                <a16:creationId xmlns:a16="http://schemas.microsoft.com/office/drawing/2014/main" id="{BEF06A6D-8355-C141-87AA-54DF11365874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4476379" y="6154360"/>
            <a:ext cx="6922905" cy="334223"/>
          </a:xfrm>
          <a:prstGeom prst="rect">
            <a:avLst/>
          </a:prstGeom>
        </p:spPr>
        <p:txBody>
          <a:bodyPr anchor="ctr" anchorCtr="0"/>
          <a:lstStyle>
            <a:lvl1pPr marL="0" indent="0" algn="l">
              <a:buNone/>
              <a:defRPr sz="1400" b="0" i="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a-DK" dirty="0" err="1"/>
              <a:t>Insert</a:t>
            </a:r>
            <a:r>
              <a:rPr lang="da-DK" dirty="0"/>
              <a:t> </a:t>
            </a:r>
            <a:r>
              <a:rPr lang="da-DK" dirty="0" err="1"/>
              <a:t>subheadline</a:t>
            </a:r>
            <a:r>
              <a:rPr lang="da-DK" dirty="0"/>
              <a:t> </a:t>
            </a:r>
            <a:r>
              <a:rPr lang="da-DK" dirty="0" err="1"/>
              <a:t>here</a:t>
            </a:r>
            <a:endParaRPr lang="en-GB" dirty="0"/>
          </a:p>
        </p:txBody>
      </p:sp>
      <p:sp>
        <p:nvSpPr>
          <p:cNvPr id="5" name="Rektangel 4">
            <a:extLst>
              <a:ext uri="{FF2B5EF4-FFF2-40B4-BE49-F238E27FC236}">
                <a16:creationId xmlns:a16="http://schemas.microsoft.com/office/drawing/2014/main" id="{C6758710-B2E4-D441-8CB7-6E277FFE8BE5}"/>
              </a:ext>
            </a:extLst>
          </p:cNvPr>
          <p:cNvSpPr/>
          <p:nvPr userDrawn="1"/>
        </p:nvSpPr>
        <p:spPr>
          <a:xfrm>
            <a:off x="3683000" y="6228162"/>
            <a:ext cx="637200" cy="18661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8395300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2320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ront page - Logo yellow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Billede 19">
            <a:extLst>
              <a:ext uri="{FF2B5EF4-FFF2-40B4-BE49-F238E27FC236}">
                <a16:creationId xmlns:a16="http://schemas.microsoft.com/office/drawing/2014/main" id="{69EF2480-80BF-9F4A-AF9D-10461C14651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050989" y="2672064"/>
            <a:ext cx="8004561" cy="1513871"/>
          </a:xfrm>
          <a:prstGeom prst="rect">
            <a:avLst/>
          </a:prstGeom>
        </p:spPr>
      </p:pic>
      <p:sp>
        <p:nvSpPr>
          <p:cNvPr id="5" name="Undertitel 2">
            <a:extLst>
              <a:ext uri="{FF2B5EF4-FFF2-40B4-BE49-F238E27FC236}">
                <a16:creationId xmlns:a16="http://schemas.microsoft.com/office/drawing/2014/main" id="{EF9FC228-5EBA-2A4F-B8F9-CC580BF0764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4476379" y="6154360"/>
            <a:ext cx="6922905" cy="334223"/>
          </a:xfrm>
          <a:prstGeom prst="rect">
            <a:avLst/>
          </a:prstGeom>
        </p:spPr>
        <p:txBody>
          <a:bodyPr anchor="ctr" anchorCtr="0"/>
          <a:lstStyle>
            <a:lvl1pPr marL="0" indent="0" algn="l">
              <a:buNone/>
              <a:defRPr sz="1400" b="0" i="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a-DK" dirty="0" err="1"/>
              <a:t>Insert</a:t>
            </a:r>
            <a:r>
              <a:rPr lang="da-DK" dirty="0"/>
              <a:t> </a:t>
            </a:r>
            <a:r>
              <a:rPr lang="da-DK" dirty="0" err="1"/>
              <a:t>subheadline</a:t>
            </a:r>
            <a:r>
              <a:rPr lang="da-DK" dirty="0"/>
              <a:t> </a:t>
            </a:r>
            <a:r>
              <a:rPr lang="da-DK" dirty="0" err="1"/>
              <a:t>here</a:t>
            </a:r>
            <a:endParaRPr lang="en-GB" dirty="0"/>
          </a:p>
        </p:txBody>
      </p:sp>
      <p:sp>
        <p:nvSpPr>
          <p:cNvPr id="7" name="Rektangel 6">
            <a:extLst>
              <a:ext uri="{FF2B5EF4-FFF2-40B4-BE49-F238E27FC236}">
                <a16:creationId xmlns:a16="http://schemas.microsoft.com/office/drawing/2014/main" id="{DBECBE96-3929-8942-BE44-0C9DAF658CD0}"/>
              </a:ext>
            </a:extLst>
          </p:cNvPr>
          <p:cNvSpPr/>
          <p:nvPr userDrawn="1"/>
        </p:nvSpPr>
        <p:spPr>
          <a:xfrm>
            <a:off x="3683000" y="6228162"/>
            <a:ext cx="637200" cy="18661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6296383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2320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ront page - Logo red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Billede 19">
            <a:extLst>
              <a:ext uri="{FF2B5EF4-FFF2-40B4-BE49-F238E27FC236}">
                <a16:creationId xmlns:a16="http://schemas.microsoft.com/office/drawing/2014/main" id="{69EF2480-80BF-9F4A-AF9D-10461C14651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050989" y="2672064"/>
            <a:ext cx="8004561" cy="1513871"/>
          </a:xfrm>
          <a:prstGeom prst="rect">
            <a:avLst/>
          </a:prstGeom>
        </p:spPr>
      </p:pic>
      <p:sp>
        <p:nvSpPr>
          <p:cNvPr id="7" name="Undertitel 2">
            <a:extLst>
              <a:ext uri="{FF2B5EF4-FFF2-40B4-BE49-F238E27FC236}">
                <a16:creationId xmlns:a16="http://schemas.microsoft.com/office/drawing/2014/main" id="{C3F388B0-85A9-EC4E-BE04-68D35A9BA106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4476379" y="6154360"/>
            <a:ext cx="6922905" cy="334223"/>
          </a:xfrm>
          <a:prstGeom prst="rect">
            <a:avLst/>
          </a:prstGeom>
        </p:spPr>
        <p:txBody>
          <a:bodyPr anchor="ctr" anchorCtr="0"/>
          <a:lstStyle>
            <a:lvl1pPr marL="0" indent="0" algn="l">
              <a:buNone/>
              <a:defRPr sz="1400" b="0" i="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a-DK" dirty="0" err="1"/>
              <a:t>Insert</a:t>
            </a:r>
            <a:r>
              <a:rPr lang="da-DK" dirty="0"/>
              <a:t> </a:t>
            </a:r>
            <a:r>
              <a:rPr lang="da-DK" dirty="0" err="1"/>
              <a:t>subheadline</a:t>
            </a:r>
            <a:r>
              <a:rPr lang="da-DK" dirty="0"/>
              <a:t> </a:t>
            </a:r>
            <a:r>
              <a:rPr lang="da-DK" dirty="0" err="1"/>
              <a:t>here</a:t>
            </a:r>
            <a:endParaRPr lang="en-GB" dirty="0"/>
          </a:p>
        </p:txBody>
      </p:sp>
      <p:sp>
        <p:nvSpPr>
          <p:cNvPr id="5" name="Rektangel 4">
            <a:extLst>
              <a:ext uri="{FF2B5EF4-FFF2-40B4-BE49-F238E27FC236}">
                <a16:creationId xmlns:a16="http://schemas.microsoft.com/office/drawing/2014/main" id="{4059415A-6368-5B4A-9CDD-884E0C1B6E8B}"/>
              </a:ext>
            </a:extLst>
          </p:cNvPr>
          <p:cNvSpPr/>
          <p:nvPr userDrawn="1"/>
        </p:nvSpPr>
        <p:spPr>
          <a:xfrm>
            <a:off x="3683000" y="6228162"/>
            <a:ext cx="637200" cy="18661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9617428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2320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Front page - Text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" name="Object 19" hidden="1"/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990289033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4" imgW="216" imgH="216" progId="TCLayout.ActiveDocument.1">
                  <p:embed/>
                </p:oleObj>
              </mc:Choice>
              <mc:Fallback>
                <p:oleObj name="think-cell Slide" r:id="rId4" imgW="216" imgH="216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6" hidden="1"/>
          <p:cNvSpPr/>
          <p:nvPr userDrawn="1">
            <p:custDataLst>
              <p:tags r:id="rId2"/>
            </p:custDataLst>
          </p:nvPr>
        </p:nvSpPr>
        <p:spPr bwMode="auto">
          <a:xfrm>
            <a:off x="0" y="0"/>
            <a:ext cx="158750" cy="15875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marL="0" lvl="0" indent="0" algn="ctr" ea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endParaRPr lang="en-GB" sz="1400" b="0" i="0" baseline="0" dirty="0">
              <a:latin typeface="Arial" panose="020B0604020202020204" pitchFamily="34" charset="0"/>
              <a:ea typeface="+mn-ea"/>
              <a:cs typeface="+mn-cs"/>
              <a:sym typeface="Arial" panose="020B0604020202020204" pitchFamily="34" charset="0"/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7956F5B9-6FD6-414F-8E9D-72AA354A8AC3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38200" y="2036762"/>
            <a:ext cx="9144000" cy="1754326"/>
          </a:xfrm>
          <a:prstGeom prst="rect">
            <a:avLst/>
          </a:prstGeom>
        </p:spPr>
        <p:txBody>
          <a:bodyPr anchor="t" anchorCtr="0">
            <a:spAutoFit/>
          </a:bodyPr>
          <a:lstStyle>
            <a:lvl1pPr algn="l">
              <a:defRPr sz="6000" b="0" i="0">
                <a:solidFill>
                  <a:schemeClr val="tx1"/>
                </a:solidFill>
                <a:latin typeface="Arial Black" panose="020B0604020202020204" pitchFamily="34" charset="0"/>
                <a:cs typeface="Arial Black" panose="020B0604020202020204" pitchFamily="34" charset="0"/>
              </a:defRPr>
            </a:lvl1pPr>
          </a:lstStyle>
          <a:p>
            <a:r>
              <a:rPr lang="da-DK" dirty="0" err="1"/>
              <a:t>Insert</a:t>
            </a:r>
            <a:r>
              <a:rPr lang="da-DK" dirty="0"/>
              <a:t> </a:t>
            </a:r>
            <a:r>
              <a:rPr lang="da-DK" dirty="0" err="1"/>
              <a:t>headline</a:t>
            </a:r>
            <a:r>
              <a:rPr lang="da-DK" dirty="0"/>
              <a:t> in </a:t>
            </a:r>
            <a:r>
              <a:rPr lang="da-DK" dirty="0" err="1"/>
              <a:t>two</a:t>
            </a:r>
            <a:r>
              <a:rPr lang="da-DK" dirty="0"/>
              <a:t> lines </a:t>
            </a:r>
            <a:r>
              <a:rPr lang="da-DK" dirty="0" err="1"/>
              <a:t>here</a:t>
            </a:r>
            <a:endParaRPr lang="en-GB" dirty="0"/>
          </a:p>
        </p:txBody>
      </p:sp>
      <p:sp>
        <p:nvSpPr>
          <p:cNvPr id="3" name="Undertitel 2">
            <a:extLst>
              <a:ext uri="{FF2B5EF4-FFF2-40B4-BE49-F238E27FC236}">
                <a16:creationId xmlns:a16="http://schemas.microsoft.com/office/drawing/2014/main" id="{1F35D92F-7C28-9940-A8CB-7DCB03C00B8B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838200" y="38306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400" b="0" i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a-DK" dirty="0" err="1"/>
              <a:t>Insert</a:t>
            </a:r>
            <a:r>
              <a:rPr lang="da-DK" dirty="0"/>
              <a:t> </a:t>
            </a:r>
            <a:r>
              <a:rPr lang="da-DK" dirty="0" err="1"/>
              <a:t>subheadline</a:t>
            </a:r>
            <a:r>
              <a:rPr lang="da-DK" dirty="0"/>
              <a:t> </a:t>
            </a:r>
            <a:r>
              <a:rPr lang="da-DK" dirty="0" err="1"/>
              <a:t>here</a:t>
            </a:r>
            <a:endParaRPr lang="en-GB" dirty="0"/>
          </a:p>
        </p:txBody>
      </p:sp>
      <p:sp>
        <p:nvSpPr>
          <p:cNvPr id="8" name="Rektangel 7">
            <a:extLst>
              <a:ext uri="{FF2B5EF4-FFF2-40B4-BE49-F238E27FC236}">
                <a16:creationId xmlns:a16="http://schemas.microsoft.com/office/drawing/2014/main" id="{11DD113E-87CC-3A45-8FE3-80B501F00035}"/>
              </a:ext>
            </a:extLst>
          </p:cNvPr>
          <p:cNvSpPr/>
          <p:nvPr userDrawn="1"/>
        </p:nvSpPr>
        <p:spPr>
          <a:xfrm>
            <a:off x="938784" y="1687473"/>
            <a:ext cx="637200" cy="18661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5" name="Billede 4">
            <a:extLst>
              <a:ext uri="{FF2B5EF4-FFF2-40B4-BE49-F238E27FC236}">
                <a16:creationId xmlns:a16="http://schemas.microsoft.com/office/drawing/2014/main" id="{1CBC4457-335F-EE46-A7EA-F03C1197E8D1}"/>
              </a:ext>
            </a:extLst>
          </p:cNvPr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947738" y="6264835"/>
            <a:ext cx="1065600" cy="2007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839772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09" userDrawn="1">
          <p15:clr>
            <a:srgbClr val="FBAE40"/>
          </p15:clr>
        </p15:guide>
        <p15:guide id="2" pos="529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Front page - Text blue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956F5B9-6FD6-414F-8E9D-72AA354A8AC3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38200" y="2036762"/>
            <a:ext cx="9144000" cy="1754326"/>
          </a:xfrm>
          <a:prstGeom prst="rect">
            <a:avLst/>
          </a:prstGeom>
        </p:spPr>
        <p:txBody>
          <a:bodyPr anchor="t" anchorCtr="0">
            <a:spAutoFit/>
          </a:bodyPr>
          <a:lstStyle>
            <a:lvl1pPr algn="l">
              <a:defRPr sz="6000" b="1" i="0">
                <a:solidFill>
                  <a:schemeClr val="bg1"/>
                </a:solidFill>
                <a:latin typeface="Arial Black" panose="020B0604020202020204" pitchFamily="34" charset="0"/>
                <a:cs typeface="Arial Black" panose="020B0604020202020204" pitchFamily="34" charset="0"/>
              </a:defRPr>
            </a:lvl1pPr>
          </a:lstStyle>
          <a:p>
            <a:r>
              <a:rPr lang="da-DK" dirty="0" err="1"/>
              <a:t>Insert</a:t>
            </a:r>
            <a:r>
              <a:rPr lang="da-DK" dirty="0"/>
              <a:t> </a:t>
            </a:r>
            <a:r>
              <a:rPr lang="da-DK" dirty="0" err="1"/>
              <a:t>headline</a:t>
            </a:r>
            <a:r>
              <a:rPr lang="da-DK" dirty="0"/>
              <a:t> in </a:t>
            </a:r>
            <a:r>
              <a:rPr lang="da-DK" dirty="0" err="1"/>
              <a:t>two</a:t>
            </a:r>
            <a:r>
              <a:rPr lang="da-DK" dirty="0"/>
              <a:t> lines </a:t>
            </a:r>
            <a:r>
              <a:rPr lang="da-DK" dirty="0" err="1"/>
              <a:t>here</a:t>
            </a:r>
            <a:endParaRPr lang="en-GB" dirty="0"/>
          </a:p>
        </p:txBody>
      </p:sp>
      <p:sp>
        <p:nvSpPr>
          <p:cNvPr id="3" name="Undertitel 2">
            <a:extLst>
              <a:ext uri="{FF2B5EF4-FFF2-40B4-BE49-F238E27FC236}">
                <a16:creationId xmlns:a16="http://schemas.microsoft.com/office/drawing/2014/main" id="{1F35D92F-7C28-9940-A8CB-7DCB03C00B8B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838200" y="38306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400" b="0" i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a-DK" dirty="0" err="1"/>
              <a:t>Insert</a:t>
            </a:r>
            <a:r>
              <a:rPr lang="da-DK" dirty="0"/>
              <a:t> </a:t>
            </a:r>
            <a:r>
              <a:rPr lang="da-DK" dirty="0" err="1"/>
              <a:t>subheadline</a:t>
            </a:r>
            <a:r>
              <a:rPr lang="da-DK" dirty="0"/>
              <a:t> </a:t>
            </a:r>
            <a:r>
              <a:rPr lang="da-DK" dirty="0" err="1"/>
              <a:t>here</a:t>
            </a:r>
            <a:endParaRPr lang="en-GB" dirty="0"/>
          </a:p>
        </p:txBody>
      </p:sp>
      <p:pic>
        <p:nvPicPr>
          <p:cNvPr id="13" name="Billede 12">
            <a:extLst>
              <a:ext uri="{FF2B5EF4-FFF2-40B4-BE49-F238E27FC236}">
                <a16:creationId xmlns:a16="http://schemas.microsoft.com/office/drawing/2014/main" id="{0619B1F4-6D5A-D345-9062-F3357B9948E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39600" y="6264000"/>
            <a:ext cx="1063752" cy="201251"/>
          </a:xfrm>
          <a:prstGeom prst="rect">
            <a:avLst/>
          </a:prstGeom>
        </p:spPr>
      </p:pic>
      <p:sp>
        <p:nvSpPr>
          <p:cNvPr id="9" name="Rektangel 8">
            <a:extLst>
              <a:ext uri="{FF2B5EF4-FFF2-40B4-BE49-F238E27FC236}">
                <a16:creationId xmlns:a16="http://schemas.microsoft.com/office/drawing/2014/main" id="{07FD87F8-EA4D-A847-B58E-D5B9CFF6EBBD}"/>
              </a:ext>
            </a:extLst>
          </p:cNvPr>
          <p:cNvSpPr/>
          <p:nvPr userDrawn="1"/>
        </p:nvSpPr>
        <p:spPr>
          <a:xfrm>
            <a:off x="938784" y="1687473"/>
            <a:ext cx="637200" cy="18661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4758501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09" userDrawn="1">
          <p15:clr>
            <a:srgbClr val="FBAE40"/>
          </p15:clr>
        </p15:guide>
        <p15:guide id="2" pos="529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Front page - Text green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956F5B9-6FD6-414F-8E9D-72AA354A8AC3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38200" y="2036762"/>
            <a:ext cx="9144000" cy="1754326"/>
          </a:xfrm>
          <a:prstGeom prst="rect">
            <a:avLst/>
          </a:prstGeom>
        </p:spPr>
        <p:txBody>
          <a:bodyPr anchor="t" anchorCtr="0">
            <a:spAutoFit/>
          </a:bodyPr>
          <a:lstStyle>
            <a:lvl1pPr algn="l">
              <a:defRPr sz="6000" b="1" i="0">
                <a:solidFill>
                  <a:schemeClr val="accent3"/>
                </a:solidFill>
                <a:latin typeface="Arial Black" panose="020B0604020202020204" pitchFamily="34" charset="0"/>
                <a:cs typeface="Arial Black" panose="020B0604020202020204" pitchFamily="34" charset="0"/>
              </a:defRPr>
            </a:lvl1pPr>
          </a:lstStyle>
          <a:p>
            <a:r>
              <a:rPr lang="da-DK" dirty="0" err="1"/>
              <a:t>Insert</a:t>
            </a:r>
            <a:r>
              <a:rPr lang="da-DK" dirty="0"/>
              <a:t> </a:t>
            </a:r>
            <a:r>
              <a:rPr lang="da-DK" dirty="0" err="1"/>
              <a:t>headline</a:t>
            </a:r>
            <a:r>
              <a:rPr lang="da-DK" dirty="0"/>
              <a:t> in </a:t>
            </a:r>
            <a:r>
              <a:rPr lang="da-DK" dirty="0" err="1"/>
              <a:t>two</a:t>
            </a:r>
            <a:r>
              <a:rPr lang="da-DK" dirty="0"/>
              <a:t> lines </a:t>
            </a:r>
            <a:r>
              <a:rPr lang="da-DK" dirty="0" err="1"/>
              <a:t>here</a:t>
            </a:r>
            <a:endParaRPr lang="en-GB" dirty="0"/>
          </a:p>
        </p:txBody>
      </p:sp>
      <p:sp>
        <p:nvSpPr>
          <p:cNvPr id="3" name="Undertitel 2">
            <a:extLst>
              <a:ext uri="{FF2B5EF4-FFF2-40B4-BE49-F238E27FC236}">
                <a16:creationId xmlns:a16="http://schemas.microsoft.com/office/drawing/2014/main" id="{1F35D92F-7C28-9940-A8CB-7DCB03C00B8B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865632" y="38306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400" b="0" i="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a-DK" dirty="0" err="1"/>
              <a:t>Insert</a:t>
            </a:r>
            <a:r>
              <a:rPr lang="da-DK" dirty="0"/>
              <a:t> </a:t>
            </a:r>
            <a:r>
              <a:rPr lang="da-DK" dirty="0" err="1"/>
              <a:t>subheadline</a:t>
            </a:r>
            <a:r>
              <a:rPr lang="da-DK" dirty="0"/>
              <a:t> </a:t>
            </a:r>
            <a:r>
              <a:rPr lang="da-DK" dirty="0" err="1"/>
              <a:t>here</a:t>
            </a:r>
            <a:endParaRPr lang="en-GB" dirty="0"/>
          </a:p>
        </p:txBody>
      </p:sp>
      <p:pic>
        <p:nvPicPr>
          <p:cNvPr id="7" name="Billed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38784" y="6264000"/>
            <a:ext cx="1065600" cy="201600"/>
          </a:xfrm>
          <a:prstGeom prst="rect">
            <a:avLst/>
          </a:prstGeom>
        </p:spPr>
      </p:pic>
      <p:sp>
        <p:nvSpPr>
          <p:cNvPr id="8" name="Rektangel 7">
            <a:extLst>
              <a:ext uri="{FF2B5EF4-FFF2-40B4-BE49-F238E27FC236}">
                <a16:creationId xmlns:a16="http://schemas.microsoft.com/office/drawing/2014/main" id="{B8E5D77C-1B97-4047-979B-BC6695BE4534}"/>
              </a:ext>
            </a:extLst>
          </p:cNvPr>
          <p:cNvSpPr/>
          <p:nvPr userDrawn="1"/>
        </p:nvSpPr>
        <p:spPr>
          <a:xfrm>
            <a:off x="938784" y="1687473"/>
            <a:ext cx="637200" cy="18661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4387714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597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ub page - Stand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/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432803633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216" imgH="216" progId="TCLayout.ActiveDocument.1">
                  <p:embed/>
                </p:oleObj>
              </mc:Choice>
              <mc:Fallback>
                <p:oleObj name="think-cell Slide" r:id="rId3" imgW="216" imgH="216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23A4DB2D-8D09-2042-AB04-DA78A45CFB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79418"/>
            <a:ext cx="10515600" cy="4478482"/>
          </a:xfrm>
          <a:prstGeom prst="rect">
            <a:avLst/>
          </a:prstGeom>
        </p:spPr>
        <p:txBody>
          <a:bodyPr/>
          <a:lstStyle>
            <a:lvl1pPr marL="228600" indent="-228600">
              <a:buFont typeface="Arial" panose="020B0604020202020204" pitchFamily="34" charset="0"/>
              <a:buChar char="•"/>
              <a:defRPr sz="1800" b="0" i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800" indent="-228600">
              <a:buFont typeface="Arial" panose="020B0604020202020204" pitchFamily="34" charset="0"/>
              <a:buChar char="•"/>
              <a:defRPr sz="1600" b="0" i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buFont typeface="Arial" panose="020B0604020202020204" pitchFamily="34" charset="0"/>
              <a:buChar char="•"/>
              <a:defRPr sz="1400" b="0" i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buFont typeface="Arial" panose="020B0604020202020204" pitchFamily="34" charset="0"/>
              <a:buChar char="•"/>
              <a:defRPr sz="1200" b="0" i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buFont typeface="Arial" panose="020B0604020202020204" pitchFamily="34" charset="0"/>
              <a:buChar char="•"/>
              <a:defRPr sz="1200" b="0" i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da-DK" dirty="0"/>
              <a:t>Rediger typografien i masterens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  <a:endParaRPr lang="en-GB" dirty="0"/>
          </a:p>
        </p:txBody>
      </p:sp>
      <p:sp>
        <p:nvSpPr>
          <p:cNvPr id="20" name="Title 19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Insert headline here</a:t>
            </a:r>
            <a:endParaRPr lang="en-GB" dirty="0"/>
          </a:p>
        </p:txBody>
      </p:sp>
      <p:sp>
        <p:nvSpPr>
          <p:cNvPr id="7" name="Pladsholder til slidenummer 5"/>
          <p:cNvSpPr>
            <a:spLocks noGrp="1"/>
          </p:cNvSpPr>
          <p:nvPr>
            <p:ph type="sldNum" sz="quarter" idx="4"/>
          </p:nvPr>
        </p:nvSpPr>
        <p:spPr>
          <a:xfrm>
            <a:off x="10705744" y="6227064"/>
            <a:ext cx="545592" cy="226187"/>
          </a:xfrm>
          <a:prstGeom prst="rect">
            <a:avLst/>
          </a:prstGeom>
        </p:spPr>
        <p:txBody>
          <a:bodyPr/>
          <a:lstStyle>
            <a:lvl1pPr algn="r">
              <a:defRPr sz="1200" b="1">
                <a:solidFill>
                  <a:schemeClr val="tx1"/>
                </a:solidFill>
              </a:defRPr>
            </a:lvl1pPr>
          </a:lstStyle>
          <a:p>
            <a:fld id="{51066E4D-1691-9E41-8A07-CA7CFF46E6E6}" type="slidenum">
              <a:rPr lang="en-GB" smtClean="0"/>
              <a:pPr/>
              <a:t>‹nr.›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655445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816" userDrawn="1">
          <p15:clr>
            <a:srgbClr val="FBAE40"/>
          </p15:clr>
        </p15:guide>
        <p15:guide id="2" pos="3840">
          <p15:clr>
            <a:srgbClr val="FBAE40"/>
          </p15:clr>
        </p15:guide>
        <p15:guide id="3" orient="horz" pos="981" userDrawn="1">
          <p15:clr>
            <a:srgbClr val="FBAE40"/>
          </p15:clr>
        </p15:guide>
        <p15:guide id="4" pos="7151" userDrawn="1">
          <p15:clr>
            <a:srgbClr val="FBAE40"/>
          </p15:clr>
        </p15:guide>
        <p15:guide id="5" pos="529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emf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oleObject" Target="../embeddings/oleObject1.bin"/><Relationship Id="rId5" Type="http://schemas.openxmlformats.org/officeDocument/2006/relationships/slideLayout" Target="../slideLayouts/slideLayout5.xml"/><Relationship Id="rId10" Type="http://schemas.openxmlformats.org/officeDocument/2006/relationships/tags" Target="../tags/tag2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ags" Target="../tags/tag6.xml"/><Relationship Id="rId3" Type="http://schemas.openxmlformats.org/officeDocument/2006/relationships/slideLayout" Target="../slideLayouts/slideLayout11.xml"/><Relationship Id="rId7" Type="http://schemas.openxmlformats.org/officeDocument/2006/relationships/tags" Target="../tags/tag5.xml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Relationship Id="rId6" Type="http://schemas.openxmlformats.org/officeDocument/2006/relationships/theme" Target="../theme/theme2.xml"/><Relationship Id="rId11" Type="http://schemas.openxmlformats.org/officeDocument/2006/relationships/image" Target="../media/image4.png"/><Relationship Id="rId5" Type="http://schemas.openxmlformats.org/officeDocument/2006/relationships/slideLayout" Target="../slideLayouts/slideLayout13.xml"/><Relationship Id="rId10" Type="http://schemas.openxmlformats.org/officeDocument/2006/relationships/image" Target="../media/image1.emf"/><Relationship Id="rId4" Type="http://schemas.openxmlformats.org/officeDocument/2006/relationships/slideLayout" Target="../slideLayouts/slideLayout12.xml"/><Relationship Id="rId9" Type="http://schemas.openxmlformats.org/officeDocument/2006/relationships/oleObject" Target="../embeddings/oleObject3.bin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tags" Target="../tags/tag8.xml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14.xml"/><Relationship Id="rId6" Type="http://schemas.openxmlformats.org/officeDocument/2006/relationships/image" Target="../media/image4.png"/><Relationship Id="rId5" Type="http://schemas.openxmlformats.org/officeDocument/2006/relationships/image" Target="../media/image1.emf"/><Relationship Id="rId4" Type="http://schemas.openxmlformats.org/officeDocument/2006/relationships/oleObject" Target="../embeddings/oleObject5.bin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7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4" Type="http://schemas.openxmlformats.org/officeDocument/2006/relationships/theme" Target="../theme/theme4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slideLayout" Target="../slideLayouts/slideLayout20.xml"/><Relationship Id="rId7" Type="http://schemas.openxmlformats.org/officeDocument/2006/relationships/image" Target="../media/image1.emf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oleObject" Target="../embeddings/oleObject6.bin"/><Relationship Id="rId5" Type="http://schemas.openxmlformats.org/officeDocument/2006/relationships/tags" Target="../tags/tag9.xml"/><Relationship Id="rId4" Type="http://schemas.openxmlformats.org/officeDocument/2006/relationships/theme" Target="../theme/theme5.xml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3.xml"/><Relationship Id="rId2" Type="http://schemas.openxmlformats.org/officeDocument/2006/relationships/slideLayout" Target="../slideLayouts/slideLayout22.xml"/><Relationship Id="rId1" Type="http://schemas.openxmlformats.org/officeDocument/2006/relationships/slideLayout" Target="../slideLayouts/slideLayout21.xml"/><Relationship Id="rId4" Type="http://schemas.openxmlformats.org/officeDocument/2006/relationships/theme" Target="../theme/theme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/>
          <p:cNvGraphicFramePr>
            <a:graphicFrameLocks noChangeAspect="1"/>
          </p:cNvGraphicFramePr>
          <p:nvPr userDrawn="1">
            <p:custDataLst>
              <p:tags r:id="rId10"/>
            </p:custDataLst>
            <p:extLst>
              <p:ext uri="{D42A27DB-BD31-4B8C-83A1-F6EECF244321}">
                <p14:modId xmlns:p14="http://schemas.microsoft.com/office/powerpoint/2010/main" val="1733140207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11" imgW="216" imgH="216" progId="TCLayout.ActiveDocument.1">
                  <p:embed/>
                </p:oleObj>
              </mc:Choice>
              <mc:Fallback>
                <p:oleObj name="think-cell Slide" r:id="rId11" imgW="216" imgH="216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0048804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4" r:id="rId2"/>
    <p:sldLayoutId id="2147483725" r:id="rId3"/>
    <p:sldLayoutId id="2147483649" r:id="rId4"/>
    <p:sldLayoutId id="2147483726" r:id="rId5"/>
    <p:sldLayoutId id="2147483709" r:id="rId6"/>
    <p:sldLayoutId id="2147483708" r:id="rId7"/>
    <p:sldLayoutId id="2147483710" r:id="rId8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 hidden="1"/>
          <p:cNvGraphicFramePr>
            <a:graphicFrameLocks noChangeAspect="1"/>
          </p:cNvGraphicFramePr>
          <p:nvPr userDrawn="1">
            <p:custDataLst>
              <p:tags r:id="rId7"/>
            </p:custDataLst>
            <p:extLst>
              <p:ext uri="{D42A27DB-BD31-4B8C-83A1-F6EECF244321}">
                <p14:modId xmlns:p14="http://schemas.microsoft.com/office/powerpoint/2010/main" val="989942667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9" imgW="216" imgH="216" progId="TCLayout.ActiveDocument.1">
                  <p:embed/>
                </p:oleObj>
              </mc:Choice>
              <mc:Fallback>
                <p:oleObj name="think-cell Slide" r:id="rId9" imgW="216" imgH="216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5" hidden="1"/>
          <p:cNvSpPr/>
          <p:nvPr userDrawn="1">
            <p:custDataLst>
              <p:tags r:id="rId8"/>
            </p:custDataLst>
          </p:nvPr>
        </p:nvSpPr>
        <p:spPr bwMode="auto">
          <a:xfrm>
            <a:off x="0" y="0"/>
            <a:ext cx="158750" cy="15875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marL="0" lvl="0" indent="0" algn="ctr" ea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endParaRPr lang="en-GB" sz="1400" b="0" i="0" baseline="0" dirty="0" err="1">
              <a:latin typeface="+mn-lt"/>
              <a:ea typeface="+mn-ea"/>
              <a:cs typeface="+mn-cs"/>
              <a:sym typeface="+mn-lt"/>
            </a:endParaRPr>
          </a:p>
        </p:txBody>
      </p:sp>
      <p:sp>
        <p:nvSpPr>
          <p:cNvPr id="10" name="Rektangel 9">
            <a:extLst>
              <a:ext uri="{FF2B5EF4-FFF2-40B4-BE49-F238E27FC236}">
                <a16:creationId xmlns:a16="http://schemas.microsoft.com/office/drawing/2014/main" id="{DD5C6CCA-A5BF-D84A-B70E-FFC62F945CE9}"/>
              </a:ext>
            </a:extLst>
          </p:cNvPr>
          <p:cNvSpPr/>
          <p:nvPr userDrawn="1"/>
        </p:nvSpPr>
        <p:spPr>
          <a:xfrm>
            <a:off x="10090495" y="6271487"/>
            <a:ext cx="637200" cy="186618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accent3"/>
              </a:solidFill>
            </a:endParaRPr>
          </a:p>
        </p:txBody>
      </p:sp>
      <p:pic>
        <p:nvPicPr>
          <p:cNvPr id="11" name="Billede 10">
            <a:extLst>
              <a:ext uri="{FF2B5EF4-FFF2-40B4-BE49-F238E27FC236}">
                <a16:creationId xmlns:a16="http://schemas.microsoft.com/office/drawing/2014/main" id="{8CE85BD2-CC0A-DB42-B43D-115CF913C23B}"/>
              </a:ext>
            </a:extLst>
          </p:cNvPr>
          <p:cNvPicPr>
            <a:picLocks noChangeAspect="1"/>
          </p:cNvPicPr>
          <p:nvPr userDrawn="1"/>
        </p:nvPicPr>
        <p:blipFill>
          <a:blip r:embed="rId11"/>
          <a:stretch>
            <a:fillRect/>
          </a:stretch>
        </p:blipFill>
        <p:spPr>
          <a:xfrm>
            <a:off x="947738" y="6264835"/>
            <a:ext cx="1065600" cy="200765"/>
          </a:xfrm>
          <a:prstGeom prst="rect">
            <a:avLst/>
          </a:prstGeom>
        </p:spPr>
      </p:pic>
      <p:sp>
        <p:nvSpPr>
          <p:cNvPr id="4" name="Title Placeholder 3"/>
          <p:cNvSpPr>
            <a:spLocks noGrp="1"/>
          </p:cNvSpPr>
          <p:nvPr>
            <p:ph type="title"/>
          </p:nvPr>
        </p:nvSpPr>
        <p:spPr>
          <a:xfrm>
            <a:off x="838800" y="365125"/>
            <a:ext cx="10515000" cy="104512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Insert headline here</a:t>
            </a:r>
            <a:endParaRPr lang="en-GB" dirty="0"/>
          </a:p>
        </p:txBody>
      </p:sp>
      <p:sp>
        <p:nvSpPr>
          <p:cNvPr id="7" name="Pladsholder til slidenummer 5"/>
          <p:cNvSpPr>
            <a:spLocks noGrp="1"/>
          </p:cNvSpPr>
          <p:nvPr>
            <p:ph type="sldNum" sz="quarter" idx="4"/>
          </p:nvPr>
        </p:nvSpPr>
        <p:spPr>
          <a:xfrm>
            <a:off x="10705744" y="6227064"/>
            <a:ext cx="545592" cy="226187"/>
          </a:xfrm>
          <a:prstGeom prst="rect">
            <a:avLst/>
          </a:prstGeom>
        </p:spPr>
        <p:txBody>
          <a:bodyPr/>
          <a:lstStyle>
            <a:lvl1pPr algn="r">
              <a:defRPr sz="1200" b="1">
                <a:solidFill>
                  <a:schemeClr val="tx1"/>
                </a:solidFill>
              </a:defRPr>
            </a:lvl1pPr>
          </a:lstStyle>
          <a:p>
            <a:fld id="{51066E4D-1691-9E41-8A07-CA7CFF46E6E6}" type="slidenum">
              <a:rPr lang="en-GB" smtClean="0"/>
              <a:pPr/>
              <a:t>‹nr.›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867785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1" r:id="rId2"/>
    <p:sldLayoutId id="2147483690" r:id="rId3"/>
    <p:sldLayoutId id="2147483692" r:id="rId4"/>
    <p:sldLayoutId id="2147483693" r:id="rId5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GB" sz="3200" b="0" i="0" kern="1200" baseline="0" dirty="0">
          <a:solidFill>
            <a:schemeClr val="tx1"/>
          </a:solidFill>
          <a:latin typeface="Arial Black" panose="020B0604020202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 hidden="1"/>
          <p:cNvGraphicFramePr>
            <a:graphicFrameLocks noChangeAspect="1"/>
          </p:cNvGraphicFramePr>
          <p:nvPr userDrawn="1"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3464194752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4" imgW="216" imgH="216" progId="TCLayout.ActiveDocument.1">
                  <p:embed/>
                </p:oleObj>
              </mc:Choice>
              <mc:Fallback>
                <p:oleObj name="think-cell Slide" r:id="rId4" imgW="216" imgH="216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4" name="Billede 3">
            <a:extLst>
              <a:ext uri="{FF2B5EF4-FFF2-40B4-BE49-F238E27FC236}">
                <a16:creationId xmlns:a16="http://schemas.microsoft.com/office/drawing/2014/main" id="{7BFEEE63-D1C9-644C-B961-F06F926E89C1}"/>
              </a:ext>
            </a:extLst>
          </p:cNvPr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947738" y="6264835"/>
            <a:ext cx="1065600" cy="200765"/>
          </a:xfrm>
          <a:prstGeom prst="rect">
            <a:avLst/>
          </a:prstGeom>
        </p:spPr>
      </p:pic>
      <p:sp>
        <p:nvSpPr>
          <p:cNvPr id="5" name="Pladsholder til slidenummer 5"/>
          <p:cNvSpPr>
            <a:spLocks noGrp="1"/>
          </p:cNvSpPr>
          <p:nvPr>
            <p:ph type="sldNum" sz="quarter" idx="4"/>
          </p:nvPr>
        </p:nvSpPr>
        <p:spPr>
          <a:xfrm>
            <a:off x="10705744" y="6227064"/>
            <a:ext cx="545592" cy="226187"/>
          </a:xfrm>
          <a:prstGeom prst="rect">
            <a:avLst/>
          </a:prstGeom>
        </p:spPr>
        <p:txBody>
          <a:bodyPr/>
          <a:lstStyle>
            <a:lvl1pPr algn="r">
              <a:defRPr sz="1200" b="1">
                <a:solidFill>
                  <a:schemeClr val="tx1"/>
                </a:solidFill>
              </a:defRPr>
            </a:lvl1pPr>
          </a:lstStyle>
          <a:p>
            <a:fld id="{51066E4D-1691-9E41-8A07-CA7CFF46E6E6}" type="slidenum">
              <a:rPr lang="en-GB" smtClean="0"/>
              <a:pPr/>
              <a:t>‹nr.›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423038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4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nummer 5"/>
          <p:cNvSpPr>
            <a:spLocks noGrp="1"/>
          </p:cNvSpPr>
          <p:nvPr>
            <p:ph type="sldNum" sz="quarter" idx="4"/>
          </p:nvPr>
        </p:nvSpPr>
        <p:spPr>
          <a:xfrm>
            <a:off x="10705744" y="6227064"/>
            <a:ext cx="545592" cy="226187"/>
          </a:xfrm>
          <a:prstGeom prst="rect">
            <a:avLst/>
          </a:prstGeom>
        </p:spPr>
        <p:txBody>
          <a:bodyPr/>
          <a:lstStyle>
            <a:lvl1pPr algn="r">
              <a:defRPr sz="1200" b="1">
                <a:solidFill>
                  <a:schemeClr val="tx1"/>
                </a:solidFill>
              </a:defRPr>
            </a:lvl1pPr>
          </a:lstStyle>
          <a:p>
            <a:fld id="{51066E4D-1691-9E41-8A07-CA7CFF46E6E6}" type="slidenum">
              <a:rPr lang="en-GB" smtClean="0"/>
              <a:pPr/>
              <a:t>‹nr.›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30764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2" r:id="rId1"/>
    <p:sldLayoutId id="2147483694" r:id="rId2"/>
    <p:sldLayoutId id="2147483733" r:id="rId3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 hidden="1"/>
          <p:cNvGraphicFramePr>
            <a:graphicFrameLocks noChangeAspect="1"/>
          </p:cNvGraphicFramePr>
          <p:nvPr userDrawn="1">
            <p:custDataLst>
              <p:tags r:id="rId5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6" imgW="216" imgH="216" progId="TCLayout.ActiveDocument.1">
                  <p:embed/>
                </p:oleObj>
              </mc:Choice>
              <mc:Fallback>
                <p:oleObj name="think-cell Slide" r:id="rId6" imgW="216" imgH="216" progId="TCLayout.ActiveDocument.1">
                  <p:embed/>
                  <p:pic>
                    <p:nvPicPr>
                      <p:cNvPr id="3" name="Object 2" hidden="1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5" name="Billede 4">
            <a:extLst>
              <a:ext uri="{FF2B5EF4-FFF2-40B4-BE49-F238E27FC236}">
                <a16:creationId xmlns:a16="http://schemas.microsoft.com/office/drawing/2014/main" id="{038BA93E-C61C-7044-8901-794CDFD4174F}"/>
              </a:ext>
            </a:extLst>
          </p:cNvPr>
          <p:cNvPicPr>
            <a:picLocks noChangeAspect="1"/>
          </p:cNvPicPr>
          <p:nvPr userDrawn="1"/>
        </p:nvPicPr>
        <p:blipFill>
          <a:blip r:embed="rId8"/>
          <a:stretch>
            <a:fillRect/>
          </a:stretch>
        </p:blipFill>
        <p:spPr>
          <a:xfrm>
            <a:off x="947738" y="6264835"/>
            <a:ext cx="1065600" cy="200765"/>
          </a:xfrm>
          <a:prstGeom prst="rect">
            <a:avLst/>
          </a:prstGeom>
        </p:spPr>
      </p:pic>
      <p:sp>
        <p:nvSpPr>
          <p:cNvPr id="4" name="Pladsholder til slidenummer 5"/>
          <p:cNvSpPr>
            <a:spLocks noGrp="1"/>
          </p:cNvSpPr>
          <p:nvPr>
            <p:ph type="sldNum" sz="quarter" idx="4"/>
          </p:nvPr>
        </p:nvSpPr>
        <p:spPr>
          <a:xfrm>
            <a:off x="10705744" y="6227064"/>
            <a:ext cx="545592" cy="226187"/>
          </a:xfrm>
          <a:prstGeom prst="rect">
            <a:avLst/>
          </a:prstGeom>
        </p:spPr>
        <p:txBody>
          <a:bodyPr/>
          <a:lstStyle>
            <a:lvl1pPr algn="r">
              <a:defRPr sz="1200" b="1">
                <a:solidFill>
                  <a:schemeClr val="tx1"/>
                </a:solidFill>
              </a:defRPr>
            </a:lvl1pPr>
          </a:lstStyle>
          <a:p>
            <a:fld id="{51066E4D-1691-9E41-8A07-CA7CFF46E6E6}" type="slidenum">
              <a:rPr lang="en-GB" smtClean="0"/>
              <a:pPr/>
              <a:t>‹nr.›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23596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6" r:id="rId1"/>
    <p:sldLayoutId id="2147483748" r:id="rId2"/>
    <p:sldLayoutId id="2147483747" r:id="rId3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357369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0" r:id="rId1"/>
    <p:sldLayoutId id="2147483741" r:id="rId2"/>
    <p:sldLayoutId id="2147483742" r:id="rId3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dsholder til indhold 6">
            <a:extLst>
              <a:ext uri="{FF2B5EF4-FFF2-40B4-BE49-F238E27FC236}">
                <a16:creationId xmlns:a16="http://schemas.microsoft.com/office/drawing/2014/main" id="{B79A863E-117F-7C08-272A-34A58016A28D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chemeClr val="bg2">
              <a:lumMod val="75000"/>
            </a:schemeClr>
          </a:solidFill>
        </p:spPr>
        <p:txBody>
          <a:bodyPr anchor="ctr"/>
          <a:lstStyle/>
          <a:p>
            <a:r>
              <a:rPr lang="da-DK" sz="6000" i="1" dirty="0"/>
              <a:t>DCH Fladså bestyrelsesmøde</a:t>
            </a:r>
          </a:p>
        </p:txBody>
      </p:sp>
      <p:sp>
        <p:nvSpPr>
          <p:cNvPr id="6" name="Titel 5">
            <a:extLst>
              <a:ext uri="{FF2B5EF4-FFF2-40B4-BE49-F238E27FC236}">
                <a16:creationId xmlns:a16="http://schemas.microsoft.com/office/drawing/2014/main" id="{0683ECD0-E06F-3C32-2F2E-0794ADDBDBCD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bg2">
              <a:lumMod val="75000"/>
            </a:schemeClr>
          </a:solidFill>
        </p:spPr>
        <p:txBody>
          <a:bodyPr/>
          <a:lstStyle/>
          <a:p>
            <a:r>
              <a:rPr lang="da-DK" dirty="0"/>
              <a:t>28.01.2025</a:t>
            </a:r>
          </a:p>
        </p:txBody>
      </p:sp>
      <p:sp>
        <p:nvSpPr>
          <p:cNvPr id="5" name="Pladsholder til slidenummer 4">
            <a:extLst>
              <a:ext uri="{FF2B5EF4-FFF2-40B4-BE49-F238E27FC236}">
                <a16:creationId xmlns:a16="http://schemas.microsoft.com/office/drawing/2014/main" id="{7E29D158-6902-00CC-3E73-31B69452C04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1066E4D-1691-9E41-8A07-CA7CFF46E6E6}" type="slidenum">
              <a:rPr lang="en-GB" smtClean="0"/>
              <a:pPr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042811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dsholder til slidenummer 4">
            <a:extLst>
              <a:ext uri="{FF2B5EF4-FFF2-40B4-BE49-F238E27FC236}">
                <a16:creationId xmlns:a16="http://schemas.microsoft.com/office/drawing/2014/main" id="{BDF6BB28-FB06-4259-A600-ABC0F25E394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1066E4D-1691-9E41-8A07-CA7CFF46E6E6}" type="slidenum">
              <a:rPr lang="en-GB" smtClean="0"/>
              <a:pPr/>
              <a:t>2</a:t>
            </a:fld>
            <a:endParaRPr lang="en-GB" dirty="0"/>
          </a:p>
        </p:txBody>
      </p:sp>
      <p:graphicFrame>
        <p:nvGraphicFramePr>
          <p:cNvPr id="6" name="Pladsholder til indhold 4">
            <a:extLst>
              <a:ext uri="{FF2B5EF4-FFF2-40B4-BE49-F238E27FC236}">
                <a16:creationId xmlns:a16="http://schemas.microsoft.com/office/drawing/2014/main" id="{2B87A6E1-26D2-4D0A-8263-02D34C6CD51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13374246"/>
              </p:ext>
            </p:extLst>
          </p:nvPr>
        </p:nvGraphicFramePr>
        <p:xfrm>
          <a:off x="778560" y="140677"/>
          <a:ext cx="10515601" cy="952595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3309730">
                  <a:extLst>
                    <a:ext uri="{9D8B030D-6E8A-4147-A177-3AD203B41FA5}">
                      <a16:colId xmlns:a16="http://schemas.microsoft.com/office/drawing/2014/main" val="2867405064"/>
                    </a:ext>
                  </a:extLst>
                </a:gridCol>
                <a:gridCol w="1166192">
                  <a:extLst>
                    <a:ext uri="{9D8B030D-6E8A-4147-A177-3AD203B41FA5}">
                      <a16:colId xmlns:a16="http://schemas.microsoft.com/office/drawing/2014/main" val="1909667729"/>
                    </a:ext>
                  </a:extLst>
                </a:gridCol>
                <a:gridCol w="963438">
                  <a:extLst>
                    <a:ext uri="{9D8B030D-6E8A-4147-A177-3AD203B41FA5}">
                      <a16:colId xmlns:a16="http://schemas.microsoft.com/office/drawing/2014/main" val="3983769350"/>
                    </a:ext>
                  </a:extLst>
                </a:gridCol>
                <a:gridCol w="3179298">
                  <a:extLst>
                    <a:ext uri="{9D8B030D-6E8A-4147-A177-3AD203B41FA5}">
                      <a16:colId xmlns:a16="http://schemas.microsoft.com/office/drawing/2014/main" val="3855851844"/>
                    </a:ext>
                  </a:extLst>
                </a:gridCol>
                <a:gridCol w="1025612">
                  <a:extLst>
                    <a:ext uri="{9D8B030D-6E8A-4147-A177-3AD203B41FA5}">
                      <a16:colId xmlns:a16="http://schemas.microsoft.com/office/drawing/2014/main" val="141893826"/>
                    </a:ext>
                  </a:extLst>
                </a:gridCol>
                <a:gridCol w="871331">
                  <a:extLst>
                    <a:ext uri="{9D8B030D-6E8A-4147-A177-3AD203B41FA5}">
                      <a16:colId xmlns:a16="http://schemas.microsoft.com/office/drawing/2014/main" val="1545841543"/>
                    </a:ext>
                  </a:extLst>
                </a:gridCol>
              </a:tblGrid>
              <a:tr h="755298">
                <a:tc>
                  <a:txBody>
                    <a:bodyPr/>
                    <a:lstStyle/>
                    <a:p>
                      <a:r>
                        <a:rPr lang="da-DK" sz="1200" dirty="0"/>
                        <a:t>Emne</a:t>
                      </a:r>
                    </a:p>
                  </a:txBody>
                  <a:tcPr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1200" dirty="0"/>
                        <a:t>Forberedelse/beslutning/ orientering</a:t>
                      </a:r>
                    </a:p>
                  </a:txBody>
                  <a:tcPr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1200" dirty="0"/>
                        <a:t>Anslået tid</a:t>
                      </a:r>
                    </a:p>
                  </a:txBody>
                  <a:tcPr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1200" dirty="0"/>
                        <a:t>Referat</a:t>
                      </a:r>
                    </a:p>
                  </a:txBody>
                  <a:tcPr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1200" dirty="0"/>
                        <a:t>Ansvarlig</a:t>
                      </a:r>
                    </a:p>
                  </a:txBody>
                  <a:tcPr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1200" dirty="0"/>
                        <a:t>Deadline </a:t>
                      </a:r>
                    </a:p>
                  </a:txBody>
                  <a:tcPr>
                    <a:solidFill>
                      <a:schemeClr val="bg2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2685770"/>
                  </a:ext>
                </a:extLst>
              </a:tr>
              <a:tr h="723932">
                <a:tc>
                  <a:txBody>
                    <a:bodyPr/>
                    <a:lstStyle/>
                    <a:p>
                      <a:pPr rtl="0"/>
                      <a:r>
                        <a:rPr lang="da-DK" sz="12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Konstituering af bestyrelsen</a:t>
                      </a:r>
                    </a:p>
                    <a:p>
                      <a:pPr rtl="0"/>
                      <a:r>
                        <a:rPr lang="da-DK" sz="12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Sekretær, næstformand, bestyrelsesmedlem</a:t>
                      </a:r>
                    </a:p>
                  </a:txBody>
                  <a:tcPr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1200" dirty="0"/>
                        <a:t>Beslutning </a:t>
                      </a:r>
                    </a:p>
                  </a:txBody>
                  <a:tcPr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1200" dirty="0"/>
                        <a:t>20 min</a:t>
                      </a:r>
                    </a:p>
                  </a:txBody>
                  <a:tcPr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1200" dirty="0"/>
                        <a:t>Birthe valgtes til næstformand, Lisbeth som bestyrelsesmedlem og Gerner valgtes til sekretær</a:t>
                      </a:r>
                    </a:p>
                  </a:txBody>
                  <a:tcPr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1200" dirty="0">
                          <a:latin typeface="+mn-lt"/>
                        </a:rPr>
                        <a:t>Jeanne</a:t>
                      </a:r>
                    </a:p>
                  </a:txBody>
                  <a:tcPr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 sz="1200" dirty="0">
                        <a:latin typeface="+mn-lt"/>
                      </a:endParaRPr>
                    </a:p>
                  </a:txBody>
                  <a:tcPr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0974539"/>
                  </a:ext>
                </a:extLst>
              </a:tr>
              <a:tr h="757533">
                <a:tc>
                  <a:txBody>
                    <a:bodyPr/>
                    <a:lstStyle/>
                    <a:p>
                      <a:pPr rtl="0"/>
                      <a:r>
                        <a:rPr lang="da-DK" sz="12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Fælles arbejdsmetode, vi bakker hinanden og klubben positivt op.</a:t>
                      </a:r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1200" dirty="0"/>
                        <a:t>Orientering</a:t>
                      </a:r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1200" dirty="0"/>
                        <a:t>10 min</a:t>
                      </a:r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1200" dirty="0"/>
                        <a:t>Vigtigt at respektere fælles beslutninger i bestyrelsen, uanset eventuelle uenigheder internt i bestyrelsen. Denne linje er der fuld enighed om.</a:t>
                      </a:r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1100" dirty="0"/>
                        <a:t>Jeanne</a:t>
                      </a:r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 sz="1100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37877190"/>
                  </a:ext>
                </a:extLst>
              </a:tr>
              <a:tr h="723932">
                <a:tc>
                  <a:txBody>
                    <a:bodyPr/>
                    <a:lstStyle/>
                    <a:p>
                      <a:pPr rtl="0"/>
                      <a:r>
                        <a:rPr lang="da-DK" sz="12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Beskrivelse af bestyrelse, samt billede til FB og klubmodul</a:t>
                      </a:r>
                    </a:p>
                  </a:txBody>
                  <a:tcPr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1200" dirty="0"/>
                        <a:t>Forbered et par ord om jer selv.</a:t>
                      </a:r>
                    </a:p>
                  </a:txBody>
                  <a:tcPr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1200" dirty="0"/>
                        <a:t>20 min</a:t>
                      </a:r>
                    </a:p>
                  </a:txBody>
                  <a:tcPr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200" dirty="0"/>
                        <a:t>Klubmodul blev forevist.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sz="1200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200" dirty="0"/>
                        <a:t>Beskrivelse af bestyrelse sendes til Margit, som lægger det på klubmodulet.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sz="1200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200" dirty="0"/>
                        <a:t>Kort vending omkring billeder af bestyrelsen – OK til fællesbilleder.</a:t>
                      </a:r>
                    </a:p>
                  </a:txBody>
                  <a:tcPr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1100" dirty="0"/>
                        <a:t>Margit</a:t>
                      </a:r>
                    </a:p>
                  </a:txBody>
                  <a:tcPr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 sz="1100" dirty="0"/>
                    </a:p>
                  </a:txBody>
                  <a:tcPr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9828686"/>
                  </a:ext>
                </a:extLst>
              </a:tr>
              <a:tr h="723932">
                <a:tc>
                  <a:txBody>
                    <a:bodyPr/>
                    <a:lstStyle/>
                    <a:p>
                      <a:r>
                        <a:rPr lang="da-DK" sz="1200" i="0" dirty="0">
                          <a:latin typeface="+mn-lt"/>
                        </a:rPr>
                        <a:t>Gennemgang af vedtægter</a:t>
                      </a:r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1200" dirty="0">
                          <a:latin typeface="+mn-lt"/>
                        </a:rPr>
                        <a:t>Beslutning</a:t>
                      </a:r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1200" dirty="0">
                          <a:latin typeface="+mn-lt"/>
                        </a:rPr>
                        <a:t>20 min</a:t>
                      </a:r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1200" dirty="0">
                          <a:latin typeface="+mn-lt"/>
                        </a:rPr>
                        <a:t>Birthe gennemskriver vedtægterne med særlig fokus på punkterne 5, 6 og 8. Nyt udkast rundsendes til godkendelse hos den samlede bestyrelse.</a:t>
                      </a:r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1200" dirty="0">
                          <a:latin typeface="+mn-lt"/>
                        </a:rPr>
                        <a:t>Birthe og Jeanne</a:t>
                      </a:r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 sz="1100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7925487"/>
                  </a:ext>
                </a:extLst>
              </a:tr>
              <a:tr h="723932">
                <a:tc>
                  <a:txBody>
                    <a:bodyPr/>
                    <a:lstStyle/>
                    <a:p>
                      <a:r>
                        <a:rPr lang="da-DK" sz="1200" dirty="0">
                          <a:latin typeface="+mn-lt"/>
                        </a:rPr>
                        <a:t>Ansvarsområder, fællesmail, hjemmeside, klubmodul, </a:t>
                      </a:r>
                      <a:r>
                        <a:rPr lang="da-DK" sz="1200" dirty="0" err="1">
                          <a:latin typeface="+mn-lt"/>
                        </a:rPr>
                        <a:t>facebook</a:t>
                      </a:r>
                      <a:endParaRPr lang="da-DK" sz="1200" dirty="0">
                        <a:latin typeface="+mn-lt"/>
                      </a:endParaRPr>
                    </a:p>
                  </a:txBody>
                  <a:tcPr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1200">
                          <a:latin typeface="+mn-lt"/>
                        </a:rPr>
                        <a:t>Beslutning</a:t>
                      </a:r>
                      <a:endParaRPr lang="da-DK" sz="1200" dirty="0">
                        <a:latin typeface="+mn-lt"/>
                      </a:endParaRPr>
                    </a:p>
                  </a:txBody>
                  <a:tcPr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1200" dirty="0">
                          <a:latin typeface="+mn-lt"/>
                        </a:rPr>
                        <a:t>15 min</a:t>
                      </a:r>
                    </a:p>
                  </a:txBody>
                  <a:tcPr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1200" dirty="0">
                          <a:latin typeface="+mn-lt"/>
                        </a:rPr>
                        <a:t>Margit sidder pt med alt – byrden skal spredes lidt mere ud.</a:t>
                      </a:r>
                    </a:p>
                    <a:p>
                      <a:r>
                        <a:rPr lang="da-DK" sz="1200" b="1" dirty="0">
                          <a:latin typeface="+mn-lt"/>
                        </a:rPr>
                        <a:t>Fællesmail: </a:t>
                      </a:r>
                      <a:r>
                        <a:rPr lang="da-DK" sz="1200" dirty="0">
                          <a:latin typeface="+mn-lt"/>
                        </a:rPr>
                        <a:t>Margit – læses mindst 1 gang pr uge. Mulighed for at andre læser med i ferieperioder o.l. </a:t>
                      </a:r>
                    </a:p>
                    <a:p>
                      <a:r>
                        <a:rPr lang="da-DK" sz="1200" b="1" dirty="0">
                          <a:latin typeface="+mn-lt"/>
                        </a:rPr>
                        <a:t>Klubmodul: </a:t>
                      </a:r>
                      <a:r>
                        <a:rPr lang="da-DK" sz="1200" dirty="0">
                          <a:latin typeface="+mn-lt"/>
                        </a:rPr>
                        <a:t>Margit </a:t>
                      </a:r>
                    </a:p>
                    <a:p>
                      <a:r>
                        <a:rPr lang="da-DK" sz="1200" b="1" dirty="0">
                          <a:latin typeface="+mn-lt"/>
                        </a:rPr>
                        <a:t>Hjemmeside</a:t>
                      </a:r>
                      <a:r>
                        <a:rPr lang="da-DK" sz="1200" dirty="0">
                          <a:latin typeface="+mn-lt"/>
                        </a:rPr>
                        <a:t>: Jeanne</a:t>
                      </a:r>
                    </a:p>
                    <a:p>
                      <a:r>
                        <a:rPr lang="da-DK" sz="1200" b="1" dirty="0">
                          <a:latin typeface="+mn-lt"/>
                        </a:rPr>
                        <a:t>Facebook:</a:t>
                      </a:r>
                      <a:r>
                        <a:rPr lang="da-DK" sz="1200" dirty="0">
                          <a:latin typeface="+mn-lt"/>
                        </a:rPr>
                        <a:t> Jeanne, som DCH</a:t>
                      </a:r>
                    </a:p>
                    <a:p>
                      <a:r>
                        <a:rPr lang="da-DK" sz="1200" dirty="0">
                          <a:latin typeface="+mn-lt"/>
                        </a:rPr>
                        <a:t>Ønske om ”konkurrencemail”. Mulighed under klubmodul – afventer undervisning o.l.</a:t>
                      </a:r>
                    </a:p>
                    <a:p>
                      <a:r>
                        <a:rPr lang="da-DK" sz="1200" dirty="0">
                          <a:latin typeface="+mn-lt"/>
                        </a:rPr>
                        <a:t>Under DCH Danmark ligger ”DCH Håndbogen” https://dch-danmark.dk/cms/Clubdchdanmarkregnskab/ClubImages/DcHH%C3%A5ndbogen2024.6.pdf – bestyrelsen bør orientere sig i denne</a:t>
                      </a:r>
                    </a:p>
                    <a:p>
                      <a:endParaRPr lang="da-DK" sz="1200" dirty="0">
                        <a:latin typeface="+mn-lt"/>
                      </a:endParaRPr>
                    </a:p>
                  </a:txBody>
                  <a:tcPr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 sz="1200" dirty="0">
                        <a:latin typeface="+mn-lt"/>
                      </a:endParaRPr>
                    </a:p>
                  </a:txBody>
                  <a:tcPr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 sz="1200" dirty="0">
                        <a:latin typeface="+mn-lt"/>
                      </a:endParaRPr>
                    </a:p>
                  </a:txBody>
                  <a:tcPr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9982442"/>
                  </a:ext>
                </a:extLst>
              </a:tr>
              <a:tr h="723932">
                <a:tc>
                  <a:txBody>
                    <a:bodyPr/>
                    <a:lstStyle/>
                    <a:p>
                      <a:r>
                        <a:rPr lang="da-DK" sz="1200" dirty="0"/>
                        <a:t>Trænerne ønsker niveaudeling på hold</a:t>
                      </a:r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1200" dirty="0"/>
                        <a:t>Orientering</a:t>
                      </a:r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1200" dirty="0"/>
                        <a:t>15 min</a:t>
                      </a:r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1200" dirty="0"/>
                        <a:t>Der ønskes oplæg fra trænerne, som følger DCH-rammer og –regler. </a:t>
                      </a:r>
                    </a:p>
                    <a:p>
                      <a:r>
                        <a:rPr lang="da-DK" sz="1200" dirty="0"/>
                        <a:t>Hjemmesiden bør opdateres til mere retvisende hold </a:t>
                      </a:r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1100" dirty="0"/>
                        <a:t>Jeanne</a:t>
                      </a:r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 sz="1200" dirty="0">
                        <a:latin typeface="+mn-lt"/>
                      </a:endParaRPr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2501145"/>
                  </a:ext>
                </a:extLst>
              </a:tr>
              <a:tr h="723932">
                <a:tc>
                  <a:txBody>
                    <a:bodyPr/>
                    <a:lstStyle/>
                    <a:p>
                      <a:r>
                        <a:rPr lang="da-DK" sz="1200" dirty="0"/>
                        <a:t>Gennemgang af årshjul, Birthe kom med forslag til dette sidste år.</a:t>
                      </a:r>
                    </a:p>
                  </a:txBody>
                  <a:tcPr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1200" dirty="0"/>
                        <a:t>Beslutning</a:t>
                      </a:r>
                    </a:p>
                  </a:txBody>
                  <a:tcPr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1200" dirty="0"/>
                        <a:t>20 min</a:t>
                      </a:r>
                    </a:p>
                  </a:txBody>
                  <a:tcPr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1200" dirty="0">
                          <a:latin typeface="+mn-lt"/>
                        </a:rPr>
                        <a:t>Forslag til årshjul gennemgået og justeret. Tilføjes: </a:t>
                      </a:r>
                    </a:p>
                    <a:p>
                      <a:r>
                        <a:rPr lang="da-DK" sz="1200" dirty="0">
                          <a:latin typeface="+mn-lt"/>
                        </a:rPr>
                        <a:t>- Trænermøde med bestyrelsen mere</a:t>
                      </a:r>
                    </a:p>
                    <a:p>
                      <a:pPr marL="171450" indent="-171450">
                        <a:buFontTx/>
                        <a:buChar char="-"/>
                      </a:pPr>
                      <a:r>
                        <a:rPr lang="da-DK" sz="1200" dirty="0">
                          <a:latin typeface="+mn-lt"/>
                        </a:rPr>
                        <a:t>Arbejdsdag x 2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da-DK" sz="1200" dirty="0">
                          <a:latin typeface="+mn-lt"/>
                        </a:rPr>
                        <a:t>Efter godkendelse i bestyrelsen fremsendes til trænerne.</a:t>
                      </a:r>
                    </a:p>
                  </a:txBody>
                  <a:tcPr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1200" dirty="0">
                          <a:latin typeface="+mn-lt"/>
                        </a:rPr>
                        <a:t>Birthe</a:t>
                      </a:r>
                    </a:p>
                  </a:txBody>
                  <a:tcPr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 sz="1200" dirty="0">
                        <a:latin typeface="+mn-lt"/>
                      </a:endParaRPr>
                    </a:p>
                  </a:txBody>
                  <a:tcPr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099986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223846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dsholder til slidenummer 4">
            <a:extLst>
              <a:ext uri="{FF2B5EF4-FFF2-40B4-BE49-F238E27FC236}">
                <a16:creationId xmlns:a16="http://schemas.microsoft.com/office/drawing/2014/main" id="{BDF6BB28-FB06-4259-A600-ABC0F25E394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1066E4D-1691-9E41-8A07-CA7CFF46E6E6}" type="slidenum">
              <a:rPr lang="en-GB" smtClean="0"/>
              <a:pPr/>
              <a:t>3</a:t>
            </a:fld>
            <a:endParaRPr lang="en-GB" dirty="0"/>
          </a:p>
        </p:txBody>
      </p:sp>
      <p:graphicFrame>
        <p:nvGraphicFramePr>
          <p:cNvPr id="6" name="Pladsholder til indhold 4">
            <a:extLst>
              <a:ext uri="{FF2B5EF4-FFF2-40B4-BE49-F238E27FC236}">
                <a16:creationId xmlns:a16="http://schemas.microsoft.com/office/drawing/2014/main" id="{2B87A6E1-26D2-4D0A-8263-02D34C6CD51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8528310"/>
              </p:ext>
            </p:extLst>
          </p:nvPr>
        </p:nvGraphicFramePr>
        <p:xfrm>
          <a:off x="778560" y="140677"/>
          <a:ext cx="10515601" cy="6054479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3309730">
                  <a:extLst>
                    <a:ext uri="{9D8B030D-6E8A-4147-A177-3AD203B41FA5}">
                      <a16:colId xmlns:a16="http://schemas.microsoft.com/office/drawing/2014/main" val="2867405064"/>
                    </a:ext>
                  </a:extLst>
                </a:gridCol>
                <a:gridCol w="1166192">
                  <a:extLst>
                    <a:ext uri="{9D8B030D-6E8A-4147-A177-3AD203B41FA5}">
                      <a16:colId xmlns:a16="http://schemas.microsoft.com/office/drawing/2014/main" val="1909667729"/>
                    </a:ext>
                  </a:extLst>
                </a:gridCol>
                <a:gridCol w="963438">
                  <a:extLst>
                    <a:ext uri="{9D8B030D-6E8A-4147-A177-3AD203B41FA5}">
                      <a16:colId xmlns:a16="http://schemas.microsoft.com/office/drawing/2014/main" val="3983769350"/>
                    </a:ext>
                  </a:extLst>
                </a:gridCol>
                <a:gridCol w="3179298">
                  <a:extLst>
                    <a:ext uri="{9D8B030D-6E8A-4147-A177-3AD203B41FA5}">
                      <a16:colId xmlns:a16="http://schemas.microsoft.com/office/drawing/2014/main" val="3855851844"/>
                    </a:ext>
                  </a:extLst>
                </a:gridCol>
                <a:gridCol w="1025612">
                  <a:extLst>
                    <a:ext uri="{9D8B030D-6E8A-4147-A177-3AD203B41FA5}">
                      <a16:colId xmlns:a16="http://schemas.microsoft.com/office/drawing/2014/main" val="141893826"/>
                    </a:ext>
                  </a:extLst>
                </a:gridCol>
                <a:gridCol w="871331">
                  <a:extLst>
                    <a:ext uri="{9D8B030D-6E8A-4147-A177-3AD203B41FA5}">
                      <a16:colId xmlns:a16="http://schemas.microsoft.com/office/drawing/2014/main" val="1545841543"/>
                    </a:ext>
                  </a:extLst>
                </a:gridCol>
              </a:tblGrid>
              <a:tr h="755298">
                <a:tc>
                  <a:txBody>
                    <a:bodyPr/>
                    <a:lstStyle/>
                    <a:p>
                      <a:r>
                        <a:rPr lang="da-DK" sz="1200" dirty="0"/>
                        <a:t>Emne</a:t>
                      </a:r>
                    </a:p>
                  </a:txBody>
                  <a:tcPr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1200" dirty="0"/>
                        <a:t>Forberedelse/beslutning/ orientering</a:t>
                      </a:r>
                    </a:p>
                  </a:txBody>
                  <a:tcPr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1200" dirty="0"/>
                        <a:t>Anslået tid</a:t>
                      </a:r>
                    </a:p>
                  </a:txBody>
                  <a:tcPr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1200" dirty="0"/>
                        <a:t>Referat</a:t>
                      </a:r>
                    </a:p>
                  </a:txBody>
                  <a:tcPr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1200" dirty="0"/>
                        <a:t>Ansvarlig</a:t>
                      </a:r>
                    </a:p>
                  </a:txBody>
                  <a:tcPr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1200" dirty="0"/>
                        <a:t>Deadline </a:t>
                      </a:r>
                    </a:p>
                  </a:txBody>
                  <a:tcPr>
                    <a:solidFill>
                      <a:schemeClr val="bg2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2685770"/>
                  </a:ext>
                </a:extLst>
              </a:tr>
              <a:tr h="723932">
                <a:tc>
                  <a:txBody>
                    <a:bodyPr/>
                    <a:lstStyle/>
                    <a:p>
                      <a:r>
                        <a:rPr lang="da-DK" sz="1200" dirty="0"/>
                        <a:t>Rally konkurrence, skal der laves et budget</a:t>
                      </a:r>
                    </a:p>
                  </a:txBody>
                  <a:tcPr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1200" dirty="0"/>
                        <a:t>Forberedelse</a:t>
                      </a:r>
                    </a:p>
                  </a:txBody>
                  <a:tcPr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1200" dirty="0"/>
                        <a:t>10 min</a:t>
                      </a:r>
                    </a:p>
                  </a:txBody>
                  <a:tcPr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1200" dirty="0"/>
                        <a:t>Der forventes minimum 15 deltagere, plus lidt i åben klasse – estimeret 2.200 i indtægt. Randi kan anvende dette + eventuelle sponsorater osv.</a:t>
                      </a:r>
                    </a:p>
                  </a:txBody>
                  <a:tcPr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1200" dirty="0">
                          <a:latin typeface="+mn-lt"/>
                        </a:rPr>
                        <a:t>Margit</a:t>
                      </a:r>
                    </a:p>
                  </a:txBody>
                  <a:tcPr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 sz="1200" dirty="0">
                        <a:latin typeface="+mn-lt"/>
                      </a:endParaRPr>
                    </a:p>
                  </a:txBody>
                  <a:tcPr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0974539"/>
                  </a:ext>
                </a:extLst>
              </a:tr>
              <a:tr h="757533">
                <a:tc>
                  <a:txBody>
                    <a:bodyPr/>
                    <a:lstStyle/>
                    <a:p>
                      <a:r>
                        <a:rPr lang="da-DK" sz="1200" dirty="0"/>
                        <a:t>Udkast til brochure, Birthe er kommet med forslag, er vedhæftet</a:t>
                      </a:r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1200" dirty="0"/>
                        <a:t>Orientering/beslutning</a:t>
                      </a:r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1200" dirty="0"/>
                        <a:t>10 min</a:t>
                      </a:r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1200" dirty="0"/>
                        <a:t>Brochure fastholdes og justeres en smule i opsætning.</a:t>
                      </a:r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1100" dirty="0"/>
                        <a:t>Birthe</a:t>
                      </a:r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 sz="1100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37877190"/>
                  </a:ext>
                </a:extLst>
              </a:tr>
              <a:tr h="723932">
                <a:tc>
                  <a:txBody>
                    <a:bodyPr/>
                    <a:lstStyle/>
                    <a:p>
                      <a:r>
                        <a:rPr lang="da-DK" sz="1200" dirty="0"/>
                        <a:t>Fællesmøde med trænerne</a:t>
                      </a:r>
                    </a:p>
                    <a:p>
                      <a:r>
                        <a:rPr lang="da-DK" sz="1200" dirty="0"/>
                        <a:t>Forslag til dagsorden</a:t>
                      </a:r>
                    </a:p>
                    <a:p>
                      <a:endParaRPr lang="da-DK" sz="1200" dirty="0"/>
                    </a:p>
                  </a:txBody>
                  <a:tcPr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1200" dirty="0"/>
                        <a:t>Forberedelse/beslutning</a:t>
                      </a:r>
                    </a:p>
                  </a:txBody>
                  <a:tcPr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1200" dirty="0"/>
                        <a:t>15 min</a:t>
                      </a:r>
                    </a:p>
                  </a:txBody>
                  <a:tcPr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1200" dirty="0"/>
                        <a:t>Input til dagsorden til Jeanne</a:t>
                      </a:r>
                    </a:p>
                  </a:txBody>
                  <a:tcPr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1100" dirty="0"/>
                        <a:t>Jeanne og Randi</a:t>
                      </a:r>
                    </a:p>
                  </a:txBody>
                  <a:tcPr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 sz="1100" dirty="0"/>
                    </a:p>
                  </a:txBody>
                  <a:tcPr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9828686"/>
                  </a:ext>
                </a:extLst>
              </a:tr>
              <a:tr h="723932">
                <a:tc>
                  <a:txBody>
                    <a:bodyPr/>
                    <a:lstStyle/>
                    <a:p>
                      <a:r>
                        <a:rPr lang="da-DK" sz="1200" dirty="0"/>
                        <a:t>Visitkort til foreningernes dag</a:t>
                      </a:r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1200" dirty="0"/>
                        <a:t>Orientering/beslutning</a:t>
                      </a:r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1200" dirty="0"/>
                        <a:t>10 min</a:t>
                      </a:r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1200" dirty="0"/>
                        <a:t>Dækkes af brochure – visitkort udgår</a:t>
                      </a:r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 sz="1100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 sz="1100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7925487"/>
                  </a:ext>
                </a:extLst>
              </a:tr>
              <a:tr h="723932">
                <a:tc>
                  <a:txBody>
                    <a:bodyPr/>
                    <a:lstStyle/>
                    <a:p>
                      <a:r>
                        <a:rPr lang="da-DK" sz="1200" dirty="0">
                          <a:latin typeface="+mn-lt"/>
                        </a:rPr>
                        <a:t>Deling af mødereferater</a:t>
                      </a:r>
                    </a:p>
                  </a:txBody>
                  <a:tcPr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1200" dirty="0">
                          <a:latin typeface="+mn-lt"/>
                        </a:rPr>
                        <a:t>Beslutning</a:t>
                      </a:r>
                    </a:p>
                  </a:txBody>
                  <a:tcPr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1200" dirty="0">
                          <a:latin typeface="+mn-lt"/>
                        </a:rPr>
                        <a:t>10 min</a:t>
                      </a:r>
                    </a:p>
                  </a:txBody>
                  <a:tcPr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1200" dirty="0">
                          <a:latin typeface="+mn-lt"/>
                        </a:rPr>
                        <a:t>Ønske fra trænere at referater deles. Referater deles på hjemmeside. Fortrolige/personfølsomme informationer deles ikke.</a:t>
                      </a:r>
                    </a:p>
                  </a:txBody>
                  <a:tcPr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1200" dirty="0">
                          <a:latin typeface="+mn-lt"/>
                        </a:rPr>
                        <a:t>Gerner</a:t>
                      </a:r>
                    </a:p>
                  </a:txBody>
                  <a:tcPr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 sz="1200" dirty="0">
                        <a:latin typeface="+mn-lt"/>
                      </a:endParaRPr>
                    </a:p>
                  </a:txBody>
                  <a:tcPr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9982442"/>
                  </a:ext>
                </a:extLst>
              </a:tr>
              <a:tr h="723932">
                <a:tc>
                  <a:txBody>
                    <a:bodyPr/>
                    <a:lstStyle/>
                    <a:p>
                      <a:r>
                        <a:rPr lang="da-DK" sz="1200" dirty="0"/>
                        <a:t>Efteruddannelse for lokalforeningsinstruktør</a:t>
                      </a:r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1200" dirty="0"/>
                        <a:t>Orientering/beslutning</a:t>
                      </a:r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1200" dirty="0"/>
                        <a:t>10 min</a:t>
                      </a:r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1200" dirty="0"/>
                        <a:t>Bringes med til fællesmøde med trænere som drøftelse af mulighed</a:t>
                      </a:r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1100" dirty="0"/>
                        <a:t>Jeanne</a:t>
                      </a:r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 sz="1200" dirty="0">
                        <a:latin typeface="+mn-lt"/>
                      </a:endParaRPr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2501145"/>
                  </a:ext>
                </a:extLst>
              </a:tr>
              <a:tr h="723932">
                <a:tc>
                  <a:txBody>
                    <a:bodyPr/>
                    <a:lstStyle/>
                    <a:p>
                      <a:endParaRPr lang="da-DK" sz="1200" dirty="0">
                        <a:latin typeface="+mn-lt"/>
                      </a:endParaRPr>
                    </a:p>
                    <a:p>
                      <a:r>
                        <a:rPr lang="da-DK" sz="1200" dirty="0">
                          <a:latin typeface="+mn-lt"/>
                        </a:rPr>
                        <a:t>Tøj til trænerne, hvor langt er vi kommet</a:t>
                      </a:r>
                    </a:p>
                  </a:txBody>
                  <a:tcPr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1200" dirty="0">
                          <a:latin typeface="+mn-lt"/>
                        </a:rPr>
                        <a:t>Orientering</a:t>
                      </a:r>
                    </a:p>
                  </a:txBody>
                  <a:tcPr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1200" dirty="0">
                          <a:latin typeface="+mn-lt"/>
                        </a:rPr>
                        <a:t>10 min</a:t>
                      </a:r>
                    </a:p>
                  </a:txBody>
                  <a:tcPr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1200" dirty="0">
                          <a:latin typeface="+mn-lt"/>
                        </a:rPr>
                        <a:t>Den tidligere beslutning fastholdes (375 </a:t>
                      </a:r>
                      <a:r>
                        <a:rPr lang="da-DK" sz="1200" dirty="0" err="1">
                          <a:latin typeface="+mn-lt"/>
                        </a:rPr>
                        <a:t>kr</a:t>
                      </a:r>
                      <a:r>
                        <a:rPr lang="da-DK" sz="1200" dirty="0">
                          <a:latin typeface="+mn-lt"/>
                        </a:rPr>
                        <a:t> pr træner) – afdækning af 3 valgmuligheder genoptages</a:t>
                      </a:r>
                    </a:p>
                  </a:txBody>
                  <a:tcPr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1200" dirty="0">
                          <a:latin typeface="+mn-lt"/>
                        </a:rPr>
                        <a:t>Birthe</a:t>
                      </a:r>
                    </a:p>
                  </a:txBody>
                  <a:tcPr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 sz="1200" dirty="0">
                        <a:latin typeface="+mn-lt"/>
                      </a:endParaRPr>
                    </a:p>
                  </a:txBody>
                  <a:tcPr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099986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104072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AA07EDB-FC21-FAF0-4422-DE4C9496DBE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dsholder til slidenummer 4">
            <a:extLst>
              <a:ext uri="{FF2B5EF4-FFF2-40B4-BE49-F238E27FC236}">
                <a16:creationId xmlns:a16="http://schemas.microsoft.com/office/drawing/2014/main" id="{B2A31C4C-579A-4949-9D67-468239C574E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1066E4D-1691-9E41-8A07-CA7CFF46E6E6}" type="slidenum">
              <a:rPr lang="en-GB" smtClean="0"/>
              <a:pPr/>
              <a:t>4</a:t>
            </a:fld>
            <a:endParaRPr lang="en-GB" dirty="0"/>
          </a:p>
        </p:txBody>
      </p:sp>
      <p:graphicFrame>
        <p:nvGraphicFramePr>
          <p:cNvPr id="6" name="Pladsholder til indhold 4">
            <a:extLst>
              <a:ext uri="{FF2B5EF4-FFF2-40B4-BE49-F238E27FC236}">
                <a16:creationId xmlns:a16="http://schemas.microsoft.com/office/drawing/2014/main" id="{3597E7F5-8223-38B3-3270-C9D07DBFB96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3874845"/>
              </p:ext>
            </p:extLst>
          </p:nvPr>
        </p:nvGraphicFramePr>
        <p:xfrm>
          <a:off x="778560" y="140677"/>
          <a:ext cx="10515601" cy="7301038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3309730">
                  <a:extLst>
                    <a:ext uri="{9D8B030D-6E8A-4147-A177-3AD203B41FA5}">
                      <a16:colId xmlns:a16="http://schemas.microsoft.com/office/drawing/2014/main" val="2867405064"/>
                    </a:ext>
                  </a:extLst>
                </a:gridCol>
                <a:gridCol w="1166192">
                  <a:extLst>
                    <a:ext uri="{9D8B030D-6E8A-4147-A177-3AD203B41FA5}">
                      <a16:colId xmlns:a16="http://schemas.microsoft.com/office/drawing/2014/main" val="1909667729"/>
                    </a:ext>
                  </a:extLst>
                </a:gridCol>
                <a:gridCol w="963438">
                  <a:extLst>
                    <a:ext uri="{9D8B030D-6E8A-4147-A177-3AD203B41FA5}">
                      <a16:colId xmlns:a16="http://schemas.microsoft.com/office/drawing/2014/main" val="3983769350"/>
                    </a:ext>
                  </a:extLst>
                </a:gridCol>
                <a:gridCol w="3179298">
                  <a:extLst>
                    <a:ext uri="{9D8B030D-6E8A-4147-A177-3AD203B41FA5}">
                      <a16:colId xmlns:a16="http://schemas.microsoft.com/office/drawing/2014/main" val="3855851844"/>
                    </a:ext>
                  </a:extLst>
                </a:gridCol>
                <a:gridCol w="1025612">
                  <a:extLst>
                    <a:ext uri="{9D8B030D-6E8A-4147-A177-3AD203B41FA5}">
                      <a16:colId xmlns:a16="http://schemas.microsoft.com/office/drawing/2014/main" val="141893826"/>
                    </a:ext>
                  </a:extLst>
                </a:gridCol>
                <a:gridCol w="871331">
                  <a:extLst>
                    <a:ext uri="{9D8B030D-6E8A-4147-A177-3AD203B41FA5}">
                      <a16:colId xmlns:a16="http://schemas.microsoft.com/office/drawing/2014/main" val="1545841543"/>
                    </a:ext>
                  </a:extLst>
                </a:gridCol>
              </a:tblGrid>
              <a:tr h="755298">
                <a:tc>
                  <a:txBody>
                    <a:bodyPr/>
                    <a:lstStyle/>
                    <a:p>
                      <a:r>
                        <a:rPr lang="da-DK" sz="1200" dirty="0"/>
                        <a:t>Emne</a:t>
                      </a:r>
                    </a:p>
                  </a:txBody>
                  <a:tcPr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1200" dirty="0"/>
                        <a:t>Forberedelse/beslutning/ orientering</a:t>
                      </a:r>
                    </a:p>
                  </a:txBody>
                  <a:tcPr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1200" dirty="0"/>
                        <a:t>Anslået tid</a:t>
                      </a:r>
                    </a:p>
                  </a:txBody>
                  <a:tcPr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1200" dirty="0"/>
                        <a:t>Referat</a:t>
                      </a:r>
                    </a:p>
                  </a:txBody>
                  <a:tcPr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1200" dirty="0"/>
                        <a:t>Ansvarlig</a:t>
                      </a:r>
                    </a:p>
                  </a:txBody>
                  <a:tcPr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1200" dirty="0"/>
                        <a:t>Deadline </a:t>
                      </a:r>
                    </a:p>
                  </a:txBody>
                  <a:tcPr>
                    <a:solidFill>
                      <a:schemeClr val="bg2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2685770"/>
                  </a:ext>
                </a:extLst>
              </a:tr>
              <a:tr h="723932">
                <a:tc>
                  <a:txBody>
                    <a:bodyPr/>
                    <a:lstStyle/>
                    <a:p>
                      <a:r>
                        <a:rPr lang="da-DK" sz="1200" i="0" dirty="0">
                          <a:latin typeface="+mn-lt"/>
                        </a:rPr>
                        <a:t>Ansøgning om plads til 40 fods container</a:t>
                      </a:r>
                    </a:p>
                  </a:txBody>
                  <a:tcPr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1200" dirty="0">
                          <a:latin typeface="+mn-lt"/>
                        </a:rPr>
                        <a:t>Beslutning </a:t>
                      </a:r>
                    </a:p>
                  </a:txBody>
                  <a:tcPr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1200" dirty="0">
                          <a:latin typeface="+mn-lt"/>
                        </a:rPr>
                        <a:t>10 min</a:t>
                      </a:r>
                    </a:p>
                  </a:txBody>
                  <a:tcPr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1200" dirty="0"/>
                        <a:t>Margit ringer og afsøger kontakt til kommunen og videre proces.</a:t>
                      </a:r>
                    </a:p>
                  </a:txBody>
                  <a:tcPr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1200" dirty="0">
                          <a:latin typeface="+mn-lt"/>
                        </a:rPr>
                        <a:t>Margit</a:t>
                      </a:r>
                    </a:p>
                  </a:txBody>
                  <a:tcPr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 sz="1200" dirty="0">
                        <a:latin typeface="+mn-lt"/>
                      </a:endParaRPr>
                    </a:p>
                  </a:txBody>
                  <a:tcPr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0974539"/>
                  </a:ext>
                </a:extLst>
              </a:tr>
              <a:tr h="757533">
                <a:tc>
                  <a:txBody>
                    <a:bodyPr/>
                    <a:lstStyle/>
                    <a:p>
                      <a:r>
                        <a:rPr lang="da-DK" sz="1200" dirty="0">
                          <a:latin typeface="+mn-lt"/>
                        </a:rPr>
                        <a:t>Hvalpehold, Kan vi håndtere flere </a:t>
                      </a:r>
                      <a:r>
                        <a:rPr lang="da-DK" sz="1200" dirty="0" err="1">
                          <a:latin typeface="+mn-lt"/>
                        </a:rPr>
                        <a:t>unghunde</a:t>
                      </a:r>
                      <a:r>
                        <a:rPr lang="da-DK" sz="1200" dirty="0">
                          <a:latin typeface="+mn-lt"/>
                        </a:rPr>
                        <a:t>.</a:t>
                      </a:r>
                    </a:p>
                    <a:p>
                      <a:r>
                        <a:rPr lang="da-DK" sz="1200" dirty="0">
                          <a:latin typeface="+mn-lt"/>
                        </a:rPr>
                        <a:t>Opstart omkring foreningernes dag</a:t>
                      </a:r>
                    </a:p>
                    <a:p>
                      <a:pPr rtl="0"/>
                      <a:endParaRPr lang="da-DK" sz="1200" b="0" i="0" u="none" strike="noStrike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1200" dirty="0"/>
                        <a:t>Orientering/beslutning</a:t>
                      </a:r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1200" dirty="0"/>
                        <a:t>20 min</a:t>
                      </a:r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1200" dirty="0"/>
                        <a:t>Der er ønske om oprettelse af et hvalpehold i foråret. Ib og </a:t>
                      </a:r>
                      <a:r>
                        <a:rPr lang="da-DK" sz="1200"/>
                        <a:t>Morten spørges</a:t>
                      </a:r>
                      <a:endParaRPr lang="da-DK" sz="1200" dirty="0"/>
                    </a:p>
                    <a:p>
                      <a:r>
                        <a:rPr lang="da-DK" sz="1200" dirty="0"/>
                        <a:t>Forespørgsel gentages i efteråret. </a:t>
                      </a:r>
                    </a:p>
                    <a:p>
                      <a:r>
                        <a:rPr lang="da-DK" sz="1200" dirty="0"/>
                        <a:t>Der tages forbehold for at holdet ikke oprettes ved for få tilmeldte (mindre end 5)</a:t>
                      </a:r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1100" dirty="0"/>
                        <a:t>Margit</a:t>
                      </a:r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 sz="1100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37877190"/>
                  </a:ext>
                </a:extLst>
              </a:tr>
              <a:tr h="723932">
                <a:tc>
                  <a:txBody>
                    <a:bodyPr/>
                    <a:lstStyle/>
                    <a:p>
                      <a:pPr algn="ctr"/>
                      <a:endParaRPr lang="da-DK" sz="1200" dirty="0"/>
                    </a:p>
                  </a:txBody>
                  <a:tcPr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 sz="1200" dirty="0"/>
                    </a:p>
                  </a:txBody>
                  <a:tcPr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 sz="1200" dirty="0"/>
                    </a:p>
                  </a:txBody>
                  <a:tcPr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 sz="1200" dirty="0"/>
                    </a:p>
                  </a:txBody>
                  <a:tcPr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 sz="1100" dirty="0"/>
                    </a:p>
                  </a:txBody>
                  <a:tcPr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 sz="1100" dirty="0"/>
                    </a:p>
                  </a:txBody>
                  <a:tcPr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9828686"/>
                  </a:ext>
                </a:extLst>
              </a:tr>
              <a:tr h="723932">
                <a:tc>
                  <a:txBody>
                    <a:bodyPr/>
                    <a:lstStyle/>
                    <a:p>
                      <a:r>
                        <a:rPr lang="da-DK" sz="1200" i="0" dirty="0" err="1">
                          <a:latin typeface="+mn-lt"/>
                        </a:rPr>
                        <a:t>evt</a:t>
                      </a:r>
                      <a:endParaRPr lang="da-DK" sz="1200" i="0" dirty="0">
                        <a:latin typeface="+mn-lt"/>
                      </a:endParaRPr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 sz="1200" dirty="0">
                        <a:latin typeface="+mn-lt"/>
                      </a:endParaRPr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 sz="1200" dirty="0">
                        <a:latin typeface="+mn-lt"/>
                      </a:endParaRPr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1200" dirty="0">
                          <a:latin typeface="+mn-lt"/>
                        </a:rPr>
                        <a:t>Overvejelse om gennemskrivning af ”Spilleregler” for hvordan man agerer på træningspladsen, forsikringsforhold, vaccinationer, afbud, etc. Optages som punkt på næste bestyrelsesmøde. </a:t>
                      </a:r>
                    </a:p>
                    <a:p>
                      <a:endParaRPr lang="da-DK" sz="1200" dirty="0">
                        <a:latin typeface="+mn-lt"/>
                      </a:endParaRPr>
                    </a:p>
                    <a:p>
                      <a:r>
                        <a:rPr lang="da-DK" sz="1200" dirty="0">
                          <a:latin typeface="+mn-lt"/>
                        </a:rPr>
                        <a:t>Overvejelse af kontrol af vaccination og forsikring. Margit følger op på hvad man accepterer med kryds ved indmeldelse </a:t>
                      </a:r>
                      <a:r>
                        <a:rPr lang="da-DK" sz="1200">
                          <a:latin typeface="+mn-lt"/>
                        </a:rPr>
                        <a:t>i klub </a:t>
                      </a:r>
                      <a:endParaRPr lang="da-DK" sz="1200" dirty="0">
                        <a:latin typeface="+mn-lt"/>
                      </a:endParaRPr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 sz="1200" dirty="0">
                        <a:latin typeface="+mn-lt"/>
                      </a:endParaRPr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 sz="1100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7925487"/>
                  </a:ext>
                </a:extLst>
              </a:tr>
              <a:tr h="723932">
                <a:tc>
                  <a:txBody>
                    <a:bodyPr/>
                    <a:lstStyle/>
                    <a:p>
                      <a:endParaRPr lang="da-DK" sz="1200" dirty="0">
                        <a:latin typeface="+mn-lt"/>
                      </a:endParaRPr>
                    </a:p>
                  </a:txBody>
                  <a:tcPr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 sz="1200" dirty="0">
                        <a:latin typeface="+mn-lt"/>
                      </a:endParaRPr>
                    </a:p>
                  </a:txBody>
                  <a:tcPr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 sz="1200" dirty="0">
                        <a:latin typeface="+mn-lt"/>
                      </a:endParaRPr>
                    </a:p>
                  </a:txBody>
                  <a:tcPr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 sz="1200" dirty="0">
                        <a:latin typeface="+mn-lt"/>
                      </a:endParaRPr>
                    </a:p>
                  </a:txBody>
                  <a:tcPr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 sz="1200" dirty="0">
                        <a:latin typeface="+mn-lt"/>
                      </a:endParaRPr>
                    </a:p>
                  </a:txBody>
                  <a:tcPr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 sz="1200" dirty="0">
                        <a:latin typeface="+mn-lt"/>
                      </a:endParaRPr>
                    </a:p>
                  </a:txBody>
                  <a:tcPr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9982442"/>
                  </a:ext>
                </a:extLst>
              </a:tr>
              <a:tr h="723932">
                <a:tc>
                  <a:txBody>
                    <a:bodyPr/>
                    <a:lstStyle/>
                    <a:p>
                      <a:endParaRPr lang="da-DK" sz="1200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 sz="1200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 sz="1200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 sz="1200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 sz="1100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 sz="1200" dirty="0">
                        <a:latin typeface="+mn-lt"/>
                      </a:endParaRPr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2501145"/>
                  </a:ext>
                </a:extLst>
              </a:tr>
              <a:tr h="723932">
                <a:tc>
                  <a:txBody>
                    <a:bodyPr/>
                    <a:lstStyle/>
                    <a:p>
                      <a:endParaRPr lang="da-DK" sz="1200" i="0" dirty="0">
                        <a:latin typeface="+mn-lt"/>
                      </a:endParaRPr>
                    </a:p>
                  </a:txBody>
                  <a:tcPr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 sz="1200" dirty="0">
                        <a:latin typeface="+mn-lt"/>
                      </a:endParaRPr>
                    </a:p>
                  </a:txBody>
                  <a:tcPr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 sz="1200" dirty="0">
                        <a:latin typeface="+mn-lt"/>
                      </a:endParaRPr>
                    </a:p>
                  </a:txBody>
                  <a:tcPr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 sz="1200" dirty="0">
                        <a:latin typeface="+mn-lt"/>
                      </a:endParaRPr>
                    </a:p>
                  </a:txBody>
                  <a:tcPr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 sz="1200" dirty="0">
                        <a:latin typeface="+mn-lt"/>
                      </a:endParaRPr>
                    </a:p>
                  </a:txBody>
                  <a:tcPr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 sz="1200" dirty="0">
                        <a:latin typeface="+mn-lt"/>
                      </a:endParaRPr>
                    </a:p>
                  </a:txBody>
                  <a:tcPr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099986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25974810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PRESENTATIONDONOTDELETE" val="&lt;?xml version=&quot;1.0&quot; encoding=&quot;UTF-16&quot; standalone=&quot;yes&quot;?&gt;&lt;root reqver=&quot;23045&quot;&gt;&lt;version val=&quot;25160&quot;/&gt;&lt;CPresentation id=&quot;1&quot;&gt;&lt;m_precDefaultNumber&gt;&lt;m_bNumberIsYear val=&quot;1&quot;/&gt;&lt;m_chMinusSymbol&gt;-&lt;/m_chMinusSymbol&gt;&lt;m_chDecimalSymbol17909&gt;,&lt;/m_chDecimalSymbol17909&gt;&lt;m_nGroupingDigits17909 val=&quot;3&quot;/&gt;&lt;m_chGroupingSymbol17909&gt;.&lt;/m_chGroupingSymbol17909&gt;&lt;m_yearfmt&gt;&lt;begin val=&quot;0&quot;/&gt;&lt;end val=&quot;4&quot;/&gt;&lt;/m_yearfmt&gt;&lt;/m_precDefaultNumber&gt;&lt;m_precDefaultPercent&gt;&lt;m_bNumberIsYear val=&quot;1&quot;/&gt;&lt;m_chMinusSymbol&gt;-&lt;/m_chMinusSymbol&gt;&lt;m_nDecimalDigits17909 val=&quot;0&quot;/&gt;&lt;m_chDecimalSymbol17909&gt;,&lt;/m_chDecimalSymbol17909&gt;&lt;m_nGroupingDigits17909 val=&quot;3&quot;/&gt;&lt;m_chGroupingSymbol17909&gt;.&lt;/m_chGroupingSymbol17909&gt;&lt;m_strSuffix17909&gt;%&lt;/m_strSuffix17909&gt;&lt;m_yearfmt&gt;&lt;begin val=&quot;0&quot;/&gt;&lt;end val=&quot;4&quot;/&gt;&lt;/m_yearfmt&gt;&lt;/m_precDefaultPercent&gt;&lt;m_precDefaultDate&gt;&lt;m_bNumberIsYear val=&quot;0&quot;/&gt;&lt;m_strFormatTime&gt;%#m/%#d/%Y&lt;/m_strFormatTime&gt;&lt;m_yearfmt&gt;&lt;begin val=&quot;0&quot;/&gt;&lt;end val=&quot;0&quot;/&gt;&lt;/m_yearfmt&gt;&lt;/m_precDefaultDate&gt;&lt;m_precDefaultYear&gt;&lt;m_yearfmt&gt;&lt;begin val=&quot;0&quot;/&gt;&lt;end val=&quot;4&quot;/&gt;&lt;/m_yearfmt&gt;&lt;/m_precDefaultYear&gt;&lt;m_precDefaultQuarter&gt;&lt;m_yearfmt&gt;&lt;begin val=&quot;0&quot;/&gt;&lt;end val=&quot;4&quot;/&gt;&lt;/m_yearfmt&gt;&lt;/m_precDefaultQuarter&gt;&lt;m_precDefaultMonth&gt;&lt;m_yearfmt&gt;&lt;begin val=&quot;0&quot;/&gt;&lt;end val=&quot;4&quot;/&gt;&lt;/m_yearfmt&gt;&lt;/m_precDefaultMonth&gt;&lt;m_precDefaultWeek&gt;&lt;m_yearfmt&gt;&lt;begin val=&quot;0&quot;/&gt;&lt;end val=&quot;4&quot;/&gt;&lt;/m_yearfmt&gt;&lt;/m_precDefaultWeek&gt;&lt;m_precDefaultDay&gt;&lt;m_yearfmt&gt;&lt;begin val=&quot;0&quot;/&gt;&lt;end val=&quot;4&quot;/&gt;&lt;/m_yearfmt&gt;&lt;/m_precDefaultDay&gt;&lt;m_mruColor&gt;&lt;m_vecMRU length=&quot;0&quot;/&gt;&lt;/m_mruColor&gt;&lt;m_eweekdayFirstOfWeek val=&quot;2&quot;/&gt;&lt;m_eweekdayFirstOfWorkweek val=&quot;2&quot;/&gt;&lt;m_eweekdayFirstOfWeekend val=&quot;7&quot;/&gt;&lt;/CPresentation&gt;&lt;/root&gt;"/>
  <p:tag name="THINKCELLUNDODONOTDELETE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ia1sOrqNQXG5s3cVlwCV8Q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PuFlnwwQRumgqqOTdcsNHQ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Front pages">
  <a:themeElements>
    <a:clrScheme name="Salling FINAL FAT DET SÅ!!!">
      <a:dk1>
        <a:srgbClr val="414041"/>
      </a:dk1>
      <a:lt1>
        <a:srgbClr val="FFFFFF"/>
      </a:lt1>
      <a:dk2>
        <a:srgbClr val="7DB6D1"/>
      </a:dk2>
      <a:lt2>
        <a:srgbClr val="98CBCC"/>
      </a:lt2>
      <a:accent1>
        <a:srgbClr val="E09B93"/>
      </a:accent1>
      <a:accent2>
        <a:srgbClr val="FFE3AF"/>
      </a:accent2>
      <a:accent3>
        <a:srgbClr val="004961"/>
      </a:accent3>
      <a:accent4>
        <a:srgbClr val="CACCD5"/>
      </a:accent4>
      <a:accent5>
        <a:srgbClr val="BB8A44"/>
      </a:accent5>
      <a:accent6>
        <a:srgbClr val="D36360"/>
      </a:accent6>
      <a:hlink>
        <a:srgbClr val="752348"/>
      </a:hlink>
      <a:folHlink>
        <a:srgbClr val="752348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tx1"/>
        </a:solidFill>
        <a:ln>
          <a:noFill/>
        </a:ln>
      </a:spPr>
      <a:bodyPr rtlCol="0" anchor="ctr"/>
      <a:lstStyle>
        <a:defPPr algn="ctr">
          <a:defRPr b="1"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9050">
          <a:solidFill>
            <a:schemeClr val="tx1"/>
          </a:solidFill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dirty="0" smtClean="0">
            <a:solidFill>
              <a:schemeClr val="accent3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Salling Group Template JUN2018.pptx" id="{7F40C2BD-8858-4017-88F7-4064E925A2D1}" vid="{E508FAAF-CABA-4F2F-937E-246ED192CC13}"/>
    </a:ext>
  </a:extLst>
</a:theme>
</file>

<file path=ppt/theme/theme2.xml><?xml version="1.0" encoding="utf-8"?>
<a:theme xmlns:a="http://schemas.openxmlformats.org/drawingml/2006/main" name="Sub pages">
  <a:themeElements>
    <a:clrScheme name="Salling FINAL FAT DET SÅ!!!">
      <a:dk1>
        <a:srgbClr val="414041"/>
      </a:dk1>
      <a:lt1>
        <a:srgbClr val="FFFFFF"/>
      </a:lt1>
      <a:dk2>
        <a:srgbClr val="7DB6D1"/>
      </a:dk2>
      <a:lt2>
        <a:srgbClr val="98CBCC"/>
      </a:lt2>
      <a:accent1>
        <a:srgbClr val="E09B93"/>
      </a:accent1>
      <a:accent2>
        <a:srgbClr val="FFE3AF"/>
      </a:accent2>
      <a:accent3>
        <a:srgbClr val="004961"/>
      </a:accent3>
      <a:accent4>
        <a:srgbClr val="CACCD5"/>
      </a:accent4>
      <a:accent5>
        <a:srgbClr val="BB8A44"/>
      </a:accent5>
      <a:accent6>
        <a:srgbClr val="D36360"/>
      </a:accent6>
      <a:hlink>
        <a:srgbClr val="752348"/>
      </a:hlink>
      <a:folHlink>
        <a:srgbClr val="752348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tx1"/>
        </a:solidFill>
        <a:ln>
          <a:noFill/>
        </a:ln>
      </a:spPr>
      <a:bodyPr rtlCol="0" anchor="ctr"/>
      <a:lstStyle>
        <a:defPPr algn="ctr">
          <a:defRPr b="1"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9050">
          <a:solidFill>
            <a:schemeClr val="tx1"/>
          </a:solidFill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l">
          <a:defRPr dirty="0" smtClean="0">
            <a:solidFill>
              <a:schemeClr val="tx1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Salling Group Template JUN2018.pptx" id="{7F40C2BD-8858-4017-88F7-4064E925A2D1}" vid="{114BE291-6BA1-4B12-A959-99640CBC35FF}"/>
    </a:ext>
  </a:extLst>
</a:theme>
</file>

<file path=ppt/theme/theme3.xml><?xml version="1.0" encoding="utf-8"?>
<a:theme xmlns:a="http://schemas.openxmlformats.org/drawingml/2006/main" name="Sub page with full picture ">
  <a:themeElements>
    <a:clrScheme name="Salling FINAL FAT DET SÅ!!!">
      <a:dk1>
        <a:srgbClr val="414041"/>
      </a:dk1>
      <a:lt1>
        <a:srgbClr val="FFFFFF"/>
      </a:lt1>
      <a:dk2>
        <a:srgbClr val="7DB6D1"/>
      </a:dk2>
      <a:lt2>
        <a:srgbClr val="98CBCC"/>
      </a:lt2>
      <a:accent1>
        <a:srgbClr val="E09B93"/>
      </a:accent1>
      <a:accent2>
        <a:srgbClr val="FFE3AF"/>
      </a:accent2>
      <a:accent3>
        <a:srgbClr val="004961"/>
      </a:accent3>
      <a:accent4>
        <a:srgbClr val="CACCD5"/>
      </a:accent4>
      <a:accent5>
        <a:srgbClr val="BB8A44"/>
      </a:accent5>
      <a:accent6>
        <a:srgbClr val="D36360"/>
      </a:accent6>
      <a:hlink>
        <a:srgbClr val="752348"/>
      </a:hlink>
      <a:folHlink>
        <a:srgbClr val="752348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bg2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905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noProof="0" dirty="0" smtClean="0">
            <a:solidFill>
              <a:schemeClr val="tx1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Salling Group Template JUN2018.pptx" id="{7F40C2BD-8858-4017-88F7-4064E925A2D1}" vid="{D06D57EF-6F53-4B0A-8A43-583966429264}"/>
    </a:ext>
  </a:extLst>
</a:theme>
</file>

<file path=ppt/theme/theme4.xml><?xml version="1.0" encoding="utf-8"?>
<a:theme xmlns:a="http://schemas.openxmlformats.org/drawingml/2006/main" name="Breaker / New section">
  <a:themeElements>
    <a:clrScheme name="Salling FINAL FAT DET SÅ!!!">
      <a:dk1>
        <a:srgbClr val="414041"/>
      </a:dk1>
      <a:lt1>
        <a:srgbClr val="FFFFFF"/>
      </a:lt1>
      <a:dk2>
        <a:srgbClr val="7DB6D1"/>
      </a:dk2>
      <a:lt2>
        <a:srgbClr val="98CBCC"/>
      </a:lt2>
      <a:accent1>
        <a:srgbClr val="E09B93"/>
      </a:accent1>
      <a:accent2>
        <a:srgbClr val="FFE3AF"/>
      </a:accent2>
      <a:accent3>
        <a:srgbClr val="004961"/>
      </a:accent3>
      <a:accent4>
        <a:srgbClr val="CACCD5"/>
      </a:accent4>
      <a:accent5>
        <a:srgbClr val="BB8A44"/>
      </a:accent5>
      <a:accent6>
        <a:srgbClr val="D36360"/>
      </a:accent6>
      <a:hlink>
        <a:srgbClr val="752348"/>
      </a:hlink>
      <a:folHlink>
        <a:srgbClr val="752348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tx1"/>
        </a:solidFill>
        <a:ln>
          <a:noFill/>
        </a:ln>
      </a:spPr>
      <a:bodyPr rtlCol="0" anchor="ctr"/>
      <a:lstStyle>
        <a:defPPr algn="ctr">
          <a:defRPr b="1"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9050">
          <a:solidFill>
            <a:schemeClr val="tx1"/>
          </a:solidFill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Salling Group Template JUN2018.pptx" id="{7F40C2BD-8858-4017-88F7-4064E925A2D1}" vid="{33E827D3-6582-4DF2-B080-0A398FF50718}"/>
    </a:ext>
  </a:extLst>
</a:theme>
</file>

<file path=ppt/theme/theme5.xml><?xml version="1.0" encoding="utf-8"?>
<a:theme xmlns:a="http://schemas.openxmlformats.org/drawingml/2006/main" name="Agenda slides">
  <a:themeElements>
    <a:clrScheme name="Salling FINAL FAT DET SÅ!!!">
      <a:dk1>
        <a:srgbClr val="414041"/>
      </a:dk1>
      <a:lt1>
        <a:srgbClr val="FFFFFF"/>
      </a:lt1>
      <a:dk2>
        <a:srgbClr val="7DB6D1"/>
      </a:dk2>
      <a:lt2>
        <a:srgbClr val="98CBCC"/>
      </a:lt2>
      <a:accent1>
        <a:srgbClr val="E09B93"/>
      </a:accent1>
      <a:accent2>
        <a:srgbClr val="FFE3AF"/>
      </a:accent2>
      <a:accent3>
        <a:srgbClr val="004961"/>
      </a:accent3>
      <a:accent4>
        <a:srgbClr val="CACCD5"/>
      </a:accent4>
      <a:accent5>
        <a:srgbClr val="BB8A44"/>
      </a:accent5>
      <a:accent6>
        <a:srgbClr val="D36360"/>
      </a:accent6>
      <a:hlink>
        <a:srgbClr val="752348"/>
      </a:hlink>
      <a:folHlink>
        <a:srgbClr val="752348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>
        <a:ln w="19050">
          <a:solidFill>
            <a:schemeClr val="tx1"/>
          </a:solidFill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noProof="0" dirty="0" smtClean="0">
            <a:solidFill>
              <a:schemeClr val="tx1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Salling Group Template JUN2018.pptx" id="{7F40C2BD-8858-4017-88F7-4064E925A2D1}" vid="{91C602D3-CDC5-443C-A61F-C4938EFDF25B}"/>
    </a:ext>
  </a:extLst>
</a:theme>
</file>

<file path=ppt/theme/theme6.xml><?xml version="1.0" encoding="utf-8"?>
<a:theme xmlns:a="http://schemas.openxmlformats.org/drawingml/2006/main" name="End slides">
  <a:themeElements>
    <a:clrScheme name="Salling FINAL FAT DET SÅ!!!">
      <a:dk1>
        <a:srgbClr val="414041"/>
      </a:dk1>
      <a:lt1>
        <a:srgbClr val="FFFFFF"/>
      </a:lt1>
      <a:dk2>
        <a:srgbClr val="7DB6D1"/>
      </a:dk2>
      <a:lt2>
        <a:srgbClr val="98CBCC"/>
      </a:lt2>
      <a:accent1>
        <a:srgbClr val="E09B93"/>
      </a:accent1>
      <a:accent2>
        <a:srgbClr val="FFE3AF"/>
      </a:accent2>
      <a:accent3>
        <a:srgbClr val="004961"/>
      </a:accent3>
      <a:accent4>
        <a:srgbClr val="CACCD5"/>
      </a:accent4>
      <a:accent5>
        <a:srgbClr val="BB8A44"/>
      </a:accent5>
      <a:accent6>
        <a:srgbClr val="D36360"/>
      </a:accent6>
      <a:hlink>
        <a:srgbClr val="752348"/>
      </a:hlink>
      <a:folHlink>
        <a:srgbClr val="752348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tx1"/>
        </a:solidFill>
        <a:ln>
          <a:noFill/>
        </a:ln>
      </a:spPr>
      <a:bodyPr rtlCol="0" anchor="ctr"/>
      <a:lstStyle>
        <a:defPPr algn="ctr">
          <a:defRPr b="1"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905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noProof="0" dirty="0" smtClean="0">
            <a:solidFill>
              <a:schemeClr val="tx1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Salling Group Template JUN2018.pptx" id="{7F40C2BD-8858-4017-88F7-4064E925A2D1}" vid="{C8A9E05C-916B-4115-B0F3-3C12D64EF554}"/>
    </a:ext>
  </a:extLst>
</a:theme>
</file>

<file path=ppt/theme/theme7.xml><?xml version="1.0" encoding="utf-8"?>
<a:theme xmlns:a="http://schemas.openxmlformats.org/drawingml/2006/main" name="Office-tema">
  <a:themeElements>
    <a:clrScheme name="Kont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Kont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8.xml><?xml version="1.0" encoding="utf-8"?>
<a:theme xmlns:a="http://schemas.openxmlformats.org/drawingml/2006/main" name="Office-tema">
  <a:themeElements>
    <a:clrScheme name="Kont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Kont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0</TotalTime>
  <Words>667</Words>
  <Application>Microsoft Office PowerPoint</Application>
  <PresentationFormat>Widescreen</PresentationFormat>
  <Paragraphs>126</Paragraphs>
  <Slides>4</Slides>
  <Notes>0</Notes>
  <HiddenSlides>0</HiddenSlides>
  <MMClips>0</MMClips>
  <ScaleCrop>false</ScaleCrop>
  <HeadingPairs>
    <vt:vector size="8" baseType="variant">
      <vt:variant>
        <vt:lpstr>Benyttede skrifttyper</vt:lpstr>
      </vt:variant>
      <vt:variant>
        <vt:i4>3</vt:i4>
      </vt:variant>
      <vt:variant>
        <vt:lpstr>Tema</vt:lpstr>
      </vt:variant>
      <vt:variant>
        <vt:i4>6</vt:i4>
      </vt:variant>
      <vt:variant>
        <vt:lpstr>Integrerede OLE-servere</vt:lpstr>
      </vt:variant>
      <vt:variant>
        <vt:i4>1</vt:i4>
      </vt:variant>
      <vt:variant>
        <vt:lpstr>Slidetitler</vt:lpstr>
      </vt:variant>
      <vt:variant>
        <vt:i4>4</vt:i4>
      </vt:variant>
    </vt:vector>
  </HeadingPairs>
  <TitlesOfParts>
    <vt:vector size="14" baseType="lpstr">
      <vt:lpstr>Arial</vt:lpstr>
      <vt:lpstr>Arial Black</vt:lpstr>
      <vt:lpstr>Calibri</vt:lpstr>
      <vt:lpstr>Front pages</vt:lpstr>
      <vt:lpstr>Sub pages</vt:lpstr>
      <vt:lpstr>Sub page with full picture </vt:lpstr>
      <vt:lpstr>Breaker / New section</vt:lpstr>
      <vt:lpstr>Agenda slides</vt:lpstr>
      <vt:lpstr>End slides</vt:lpstr>
      <vt:lpstr>think-cell Slide</vt:lpstr>
      <vt:lpstr>28.01.2025</vt:lpstr>
      <vt:lpstr>PowerPoint-præsentation</vt:lpstr>
      <vt:lpstr>PowerPoint-præsentation</vt:lpstr>
      <vt:lpstr>PowerPoint-præsentation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PowerPoint-præsentation</dc:title>
  <dc:creator>Anja Holm</dc:creator>
  <cp:lastModifiedBy>Jeanne Mercer</cp:lastModifiedBy>
  <cp:revision>58</cp:revision>
  <dcterms:created xsi:type="dcterms:W3CDTF">2019-07-09T06:46:37Z</dcterms:created>
  <dcterms:modified xsi:type="dcterms:W3CDTF">2025-01-29T18:04:48Z</dcterms:modified>
</cp:coreProperties>
</file>